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4" r:id="rId6"/>
  </p:sldMasterIdLst>
  <p:notesMasterIdLst>
    <p:notesMasterId r:id="rId26"/>
  </p:notesMasterIdLst>
  <p:handoutMasterIdLst>
    <p:handoutMasterId r:id="rId27"/>
  </p:handoutMasterIdLst>
  <p:sldIdLst>
    <p:sldId id="347" r:id="rId7"/>
    <p:sldId id="375" r:id="rId8"/>
    <p:sldId id="331" r:id="rId9"/>
    <p:sldId id="332" r:id="rId10"/>
    <p:sldId id="365" r:id="rId11"/>
    <p:sldId id="355" r:id="rId12"/>
    <p:sldId id="354" r:id="rId13"/>
    <p:sldId id="357" r:id="rId14"/>
    <p:sldId id="366" r:id="rId15"/>
    <p:sldId id="368" r:id="rId16"/>
    <p:sldId id="328" r:id="rId17"/>
    <p:sldId id="359" r:id="rId18"/>
    <p:sldId id="373" r:id="rId19"/>
    <p:sldId id="374" r:id="rId20"/>
    <p:sldId id="362" r:id="rId21"/>
    <p:sldId id="360" r:id="rId22"/>
    <p:sldId id="370" r:id="rId23"/>
    <p:sldId id="343" r:id="rId24"/>
    <p:sldId id="344" r:id="rId25"/>
  </p:sldIdLst>
  <p:sldSz cx="9144000" cy="5143500" type="screen16x9"/>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 Teh" initials="VT" lastIdx="7" clrIdx="0">
    <p:extLst>
      <p:ext uri="{19B8F6BF-5375-455C-9EA6-DF929625EA0E}">
        <p15:presenceInfo xmlns:p15="http://schemas.microsoft.com/office/powerpoint/2012/main" userId="S::Vivian.Teh@xrb.govt.nz::fa302a63-184b-4d13-a349-6754c33f5c73" providerId="AD"/>
      </p:ext>
    </p:extLst>
  </p:cmAuthor>
  <p:cmAuthor id="2" name="Peyman Momenan" initials="PM" lastIdx="1" clrIdx="1">
    <p:extLst>
      <p:ext uri="{19B8F6BF-5375-455C-9EA6-DF929625EA0E}">
        <p15:presenceInfo xmlns:p15="http://schemas.microsoft.com/office/powerpoint/2012/main" userId="S::Peyman.Momenan@xrb.govt.nz::41db2c29-9844-463f-ac54-74a3b35bcd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00B"/>
    <a:srgbClr val="5E8F34"/>
    <a:srgbClr val="8AB051"/>
    <a:srgbClr val="3E6C6C"/>
    <a:srgbClr val="FDCD25"/>
    <a:srgbClr val="FDD123"/>
    <a:srgbClr val="F1D92D"/>
    <a:srgbClr val="E29B29"/>
    <a:srgbClr val="8493AC"/>
    <a:srgbClr val="F1A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615" autoAdjust="0"/>
  </p:normalViewPr>
  <p:slideViewPr>
    <p:cSldViewPr snapToGrid="0">
      <p:cViewPr varScale="1">
        <p:scale>
          <a:sx n="78" d="100"/>
          <a:sy n="78" d="100"/>
        </p:scale>
        <p:origin x="117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6.png"/><Relationship Id="rId7" Type="http://schemas.openxmlformats.org/officeDocument/2006/relationships/image" Target="../media/image51.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0.svg"/><Relationship Id="rId5" Type="http://schemas.openxmlformats.org/officeDocument/2006/relationships/image" Target="../media/image18.png"/><Relationship Id="rId4" Type="http://schemas.openxmlformats.org/officeDocument/2006/relationships/image" Target="../media/image49.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6.sv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6.png"/><Relationship Id="rId7" Type="http://schemas.openxmlformats.org/officeDocument/2006/relationships/image" Target="../media/image51.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0.svg"/><Relationship Id="rId5" Type="http://schemas.openxmlformats.org/officeDocument/2006/relationships/image" Target="../media/image18.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6.sv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76596-9EEC-405B-A1D2-9DF1DDB6F7EB}" type="doc">
      <dgm:prSet loTypeId="urn:microsoft.com/office/officeart/2005/8/layout/vList3" loCatId="picture" qsTypeId="urn:microsoft.com/office/officeart/2005/8/quickstyle/simple2" qsCatId="simple" csTypeId="urn:microsoft.com/office/officeart/2005/8/colors/accent1_2" csCatId="accent1" phldr="1"/>
      <dgm:spPr/>
    </dgm:pt>
    <dgm:pt modelId="{6549DBB4-0B04-4731-BA39-6B94FACCA244}">
      <dgm:prSet phldrT="[Text]" custT="1"/>
      <dgm:spPr/>
      <dgm:t>
        <a:bodyPr/>
        <a:lstStyle/>
        <a:p>
          <a:pPr algn="l"/>
          <a:r>
            <a:rPr lang="en-NZ" sz="1600">
              <a:latin typeface="+mn-lt"/>
            </a:rPr>
            <a:t>XRB » </a:t>
          </a:r>
          <a:r>
            <a:rPr lang="en-GB" sz="1600">
              <a:effectLst/>
              <a:latin typeface="+mn-lt"/>
            </a:rPr>
            <a:t>Assurance Standards </a:t>
          </a:r>
          <a:r>
            <a:rPr lang="en-NZ" sz="1600">
              <a:latin typeface="+mn-lt"/>
            </a:rPr>
            <a:t>»</a:t>
          </a:r>
          <a:r>
            <a:rPr lang="en-GB" sz="1600">
              <a:effectLst/>
              <a:latin typeface="+mn-lt"/>
            </a:rPr>
            <a:t> Standards in Development </a:t>
          </a:r>
          <a:r>
            <a:rPr lang="en-NZ" sz="1600">
              <a:latin typeface="+mn-lt"/>
            </a:rPr>
            <a:t>»</a:t>
          </a:r>
          <a:r>
            <a:rPr lang="en-GB" sz="1600">
              <a:effectLst/>
              <a:latin typeface="+mn-lt"/>
            </a:rPr>
            <a:t> Open for Comment </a:t>
          </a:r>
          <a:r>
            <a:rPr lang="en-NZ" sz="1600">
              <a:latin typeface="+mn-lt"/>
            </a:rPr>
            <a:t>»</a:t>
          </a:r>
          <a:r>
            <a:rPr lang="en-GB" sz="1600">
              <a:effectLst/>
              <a:latin typeface="+mn-lt"/>
            </a:rPr>
            <a:t> IAASB LCE</a:t>
          </a:r>
          <a:endParaRPr lang="en-US" sz="1600"/>
        </a:p>
      </dgm:t>
    </dgm:pt>
    <dgm:pt modelId="{F06B191A-13A6-4C0F-A890-058FE46DB91E}" type="parTrans" cxnId="{20EC8448-216E-4E98-BA13-92270D824E57}">
      <dgm:prSet/>
      <dgm:spPr/>
      <dgm:t>
        <a:bodyPr/>
        <a:lstStyle/>
        <a:p>
          <a:endParaRPr lang="en-US"/>
        </a:p>
      </dgm:t>
    </dgm:pt>
    <dgm:pt modelId="{1FC1826E-96E9-4BFD-BDE8-CA932861F86C}" type="sibTrans" cxnId="{20EC8448-216E-4E98-BA13-92270D824E57}">
      <dgm:prSet/>
      <dgm:spPr/>
      <dgm:t>
        <a:bodyPr/>
        <a:lstStyle/>
        <a:p>
          <a:endParaRPr lang="en-US"/>
        </a:p>
      </dgm:t>
    </dgm:pt>
    <dgm:pt modelId="{48D609DB-BE22-4A67-828A-BE1D730D6995}">
      <dgm:prSet phldrT="[Text]" custT="1"/>
      <dgm:spPr/>
      <dgm:t>
        <a:bodyPr/>
        <a:lstStyle/>
        <a:p>
          <a:pPr algn="l"/>
          <a:r>
            <a:rPr lang="en-US" sz="1600"/>
            <a:t>Published in July 2021</a:t>
          </a:r>
        </a:p>
        <a:p>
          <a:pPr algn="l"/>
          <a:r>
            <a:rPr lang="en-US" sz="1600"/>
            <a:t>Comments due on 5 November 2021</a:t>
          </a:r>
        </a:p>
      </dgm:t>
    </dgm:pt>
    <dgm:pt modelId="{54FE9B2F-5EB4-4207-9193-E628B1083237}" type="parTrans" cxnId="{49C514EA-DA74-4ABC-8282-3F39E71CAC55}">
      <dgm:prSet/>
      <dgm:spPr/>
      <dgm:t>
        <a:bodyPr/>
        <a:lstStyle/>
        <a:p>
          <a:endParaRPr lang="en-US"/>
        </a:p>
      </dgm:t>
    </dgm:pt>
    <dgm:pt modelId="{7C9A9908-16BF-48C6-928E-6A13BAA433A4}" type="sibTrans" cxnId="{49C514EA-DA74-4ABC-8282-3F39E71CAC55}">
      <dgm:prSet/>
      <dgm:spPr/>
      <dgm:t>
        <a:bodyPr/>
        <a:lstStyle/>
        <a:p>
          <a:endParaRPr lang="en-US"/>
        </a:p>
      </dgm:t>
    </dgm:pt>
    <dgm:pt modelId="{A6324DB6-89BB-456E-AE96-7103012CAB38}">
      <dgm:prSet custT="1"/>
      <dgm:spPr/>
      <dgm:t>
        <a:bodyPr/>
        <a:lstStyle/>
        <a:p>
          <a:pPr algn="l"/>
          <a:r>
            <a:rPr lang="en-NZ" sz="1600"/>
            <a:t>Explanatory Memorandum</a:t>
          </a:r>
          <a:br>
            <a:rPr lang="en-NZ" sz="1600"/>
          </a:br>
          <a:r>
            <a:rPr lang="en-NZ" sz="1600"/>
            <a:t>Related Materials</a:t>
          </a:r>
        </a:p>
      </dgm:t>
    </dgm:pt>
    <dgm:pt modelId="{682CCD1E-3E77-4001-BC77-0798EA8B6553}" type="sibTrans" cxnId="{EEE3ABEE-40C5-4760-A2AC-8AE01B612C1A}">
      <dgm:prSet/>
      <dgm:spPr/>
      <dgm:t>
        <a:bodyPr/>
        <a:lstStyle/>
        <a:p>
          <a:endParaRPr lang="en-NZ"/>
        </a:p>
      </dgm:t>
    </dgm:pt>
    <dgm:pt modelId="{897FF75A-3DA0-4B8C-8231-453CC6879DB5}" type="parTrans" cxnId="{EEE3ABEE-40C5-4760-A2AC-8AE01B612C1A}">
      <dgm:prSet/>
      <dgm:spPr/>
      <dgm:t>
        <a:bodyPr/>
        <a:lstStyle/>
        <a:p>
          <a:endParaRPr lang="en-NZ"/>
        </a:p>
      </dgm:t>
    </dgm:pt>
    <dgm:pt modelId="{5D63A879-8D64-4CA7-8A2E-49C3F7E3F587}" type="pres">
      <dgm:prSet presAssocID="{B5876596-9EEC-405B-A1D2-9DF1DDB6F7EB}" presName="linearFlow" presStyleCnt="0">
        <dgm:presLayoutVars>
          <dgm:dir/>
          <dgm:resizeHandles val="exact"/>
        </dgm:presLayoutVars>
      </dgm:prSet>
      <dgm:spPr/>
    </dgm:pt>
    <dgm:pt modelId="{0CF2E2E4-5239-42C7-B20A-8F3F3CACC42D}" type="pres">
      <dgm:prSet presAssocID="{48D609DB-BE22-4A67-828A-BE1D730D6995}" presName="composite" presStyleCnt="0"/>
      <dgm:spPr/>
    </dgm:pt>
    <dgm:pt modelId="{70421F0E-2C6C-4283-86A4-A08438E769A5}" type="pres">
      <dgm:prSet presAssocID="{48D609DB-BE22-4A67-828A-BE1D730D6995}" presName="imgShp" presStyleLbl="fgImgPlace1" presStyleIdx="0" presStyleCnt="3" custLinFactNeighborX="-88225" custLinFactNeighborY="37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with solid fill"/>
        </a:ext>
      </dgm:extLst>
    </dgm:pt>
    <dgm:pt modelId="{1E5A4C65-E57F-4D03-B060-870749978A1E}" type="pres">
      <dgm:prSet presAssocID="{48D609DB-BE22-4A67-828A-BE1D730D6995}" presName="txShp" presStyleLbl="node1" presStyleIdx="0" presStyleCnt="3" custScaleX="116723" custLinFactNeighborX="2511" custLinFactNeighborY="1747">
        <dgm:presLayoutVars>
          <dgm:bulletEnabled val="1"/>
        </dgm:presLayoutVars>
      </dgm:prSet>
      <dgm:spPr/>
    </dgm:pt>
    <dgm:pt modelId="{C633CEE5-E16C-4E63-8E2B-439021478C09}" type="pres">
      <dgm:prSet presAssocID="{7C9A9908-16BF-48C6-928E-6A13BAA433A4}" presName="spacing" presStyleCnt="0"/>
      <dgm:spPr/>
    </dgm:pt>
    <dgm:pt modelId="{913CD7A2-EDAA-4684-8834-C6376B20D074}" type="pres">
      <dgm:prSet presAssocID="{6549DBB4-0B04-4731-BA39-6B94FACCA244}" presName="composite" presStyleCnt="0"/>
      <dgm:spPr/>
    </dgm:pt>
    <dgm:pt modelId="{C9C93076-B53F-43F5-82EC-94842D7287DA}" type="pres">
      <dgm:prSet presAssocID="{6549DBB4-0B04-4731-BA39-6B94FACCA244}" presName="imgShp" presStyleLbl="fgImgPlace1" presStyleIdx="1" presStyleCnt="3" custLinFactNeighborX="-90073" custLinFactNeighborY="2161"/>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ily calendar with solid fill"/>
        </a:ext>
      </dgm:extLst>
    </dgm:pt>
    <dgm:pt modelId="{F845DA24-33F8-4BE0-9797-81D4279A86E6}" type="pres">
      <dgm:prSet presAssocID="{6549DBB4-0B04-4731-BA39-6B94FACCA244}" presName="txShp" presStyleLbl="node1" presStyleIdx="1" presStyleCnt="3" custScaleX="115638" custScaleY="116348" custLinFactNeighborX="2365" custLinFactNeighborY="-23">
        <dgm:presLayoutVars>
          <dgm:bulletEnabled val="1"/>
        </dgm:presLayoutVars>
      </dgm:prSet>
      <dgm:spPr/>
    </dgm:pt>
    <dgm:pt modelId="{E4C192EC-9BFE-451E-B94C-9298CC52C75E}" type="pres">
      <dgm:prSet presAssocID="{1FC1826E-96E9-4BFD-BDE8-CA932861F86C}" presName="spacing" presStyleCnt="0"/>
      <dgm:spPr/>
    </dgm:pt>
    <dgm:pt modelId="{C0914509-B034-47EA-B118-1484DDC38605}" type="pres">
      <dgm:prSet presAssocID="{A6324DB6-89BB-456E-AE96-7103012CAB38}" presName="composite" presStyleCnt="0"/>
      <dgm:spPr/>
    </dgm:pt>
    <dgm:pt modelId="{148BF71F-19A9-462D-B4D7-51DEE69E9A1B}" type="pres">
      <dgm:prSet presAssocID="{A6324DB6-89BB-456E-AE96-7103012CAB38}" presName="imgShp" presStyleLbl="fgImgPlace1" presStyleIdx="2" presStyleCnt="3" custLinFactNeighborX="-88309" custLinFactNeighborY="504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 modelId="{E4D24263-4846-4236-9273-D034726889CB}" type="pres">
      <dgm:prSet presAssocID="{A6324DB6-89BB-456E-AE96-7103012CAB38}" presName="txShp" presStyleLbl="node1" presStyleIdx="2" presStyleCnt="3" custScaleX="115826" custScaleY="115456" custLinFactNeighborX="2654" custLinFactNeighborY="-1682">
        <dgm:presLayoutVars>
          <dgm:bulletEnabled val="1"/>
        </dgm:presLayoutVars>
      </dgm:prSet>
      <dgm:spPr/>
    </dgm:pt>
  </dgm:ptLst>
  <dgm:cxnLst>
    <dgm:cxn modelId="{19C53314-F9C0-41DE-8899-9AFA8E1C83DE}" type="presOf" srcId="{B5876596-9EEC-405B-A1D2-9DF1DDB6F7EB}" destId="{5D63A879-8D64-4CA7-8A2E-49C3F7E3F587}" srcOrd="0" destOrd="0" presId="urn:microsoft.com/office/officeart/2005/8/layout/vList3"/>
    <dgm:cxn modelId="{FB03C716-ADFA-4B5F-BAF8-66345C3993B8}" type="presOf" srcId="{6549DBB4-0B04-4731-BA39-6B94FACCA244}" destId="{F845DA24-33F8-4BE0-9797-81D4279A86E6}" srcOrd="0" destOrd="0" presId="urn:microsoft.com/office/officeart/2005/8/layout/vList3"/>
    <dgm:cxn modelId="{BF8A1B23-6E9E-41B8-A28F-0424BE585D0F}" type="presOf" srcId="{A6324DB6-89BB-456E-AE96-7103012CAB38}" destId="{E4D24263-4846-4236-9273-D034726889CB}" srcOrd="0" destOrd="0" presId="urn:microsoft.com/office/officeart/2005/8/layout/vList3"/>
    <dgm:cxn modelId="{20EC8448-216E-4E98-BA13-92270D824E57}" srcId="{B5876596-9EEC-405B-A1D2-9DF1DDB6F7EB}" destId="{6549DBB4-0B04-4731-BA39-6B94FACCA244}" srcOrd="1" destOrd="0" parTransId="{F06B191A-13A6-4C0F-A890-058FE46DB91E}" sibTransId="{1FC1826E-96E9-4BFD-BDE8-CA932861F86C}"/>
    <dgm:cxn modelId="{07653FCF-35C8-4AC1-B442-7EEA12E44EA2}" type="presOf" srcId="{48D609DB-BE22-4A67-828A-BE1D730D6995}" destId="{1E5A4C65-E57F-4D03-B060-870749978A1E}" srcOrd="0" destOrd="0" presId="urn:microsoft.com/office/officeart/2005/8/layout/vList3"/>
    <dgm:cxn modelId="{49C514EA-DA74-4ABC-8282-3F39E71CAC55}" srcId="{B5876596-9EEC-405B-A1D2-9DF1DDB6F7EB}" destId="{48D609DB-BE22-4A67-828A-BE1D730D6995}" srcOrd="0" destOrd="0" parTransId="{54FE9B2F-5EB4-4207-9193-E628B1083237}" sibTransId="{7C9A9908-16BF-48C6-928E-6A13BAA433A4}"/>
    <dgm:cxn modelId="{EEE3ABEE-40C5-4760-A2AC-8AE01B612C1A}" srcId="{B5876596-9EEC-405B-A1D2-9DF1DDB6F7EB}" destId="{A6324DB6-89BB-456E-AE96-7103012CAB38}" srcOrd="2" destOrd="0" parTransId="{897FF75A-3DA0-4B8C-8231-453CC6879DB5}" sibTransId="{682CCD1E-3E77-4001-BC77-0798EA8B6553}"/>
    <dgm:cxn modelId="{FC6B67ED-C70F-4188-B122-4D6E5F9E3B29}" type="presParOf" srcId="{5D63A879-8D64-4CA7-8A2E-49C3F7E3F587}" destId="{0CF2E2E4-5239-42C7-B20A-8F3F3CACC42D}" srcOrd="0" destOrd="0" presId="urn:microsoft.com/office/officeart/2005/8/layout/vList3"/>
    <dgm:cxn modelId="{28785D8B-0498-4C57-B08A-4E73E6C055F4}" type="presParOf" srcId="{0CF2E2E4-5239-42C7-B20A-8F3F3CACC42D}" destId="{70421F0E-2C6C-4283-86A4-A08438E769A5}" srcOrd="0" destOrd="0" presId="urn:microsoft.com/office/officeart/2005/8/layout/vList3"/>
    <dgm:cxn modelId="{8A19FA09-FFB9-4BD7-9B44-7F7E9610E175}" type="presParOf" srcId="{0CF2E2E4-5239-42C7-B20A-8F3F3CACC42D}" destId="{1E5A4C65-E57F-4D03-B060-870749978A1E}" srcOrd="1" destOrd="0" presId="urn:microsoft.com/office/officeart/2005/8/layout/vList3"/>
    <dgm:cxn modelId="{D9B1A931-6DF2-4BBC-A801-60AD10E89EAE}" type="presParOf" srcId="{5D63A879-8D64-4CA7-8A2E-49C3F7E3F587}" destId="{C633CEE5-E16C-4E63-8E2B-439021478C09}" srcOrd="1" destOrd="0" presId="urn:microsoft.com/office/officeart/2005/8/layout/vList3"/>
    <dgm:cxn modelId="{6823CE68-4A11-4FA2-BA4F-46812BF27902}" type="presParOf" srcId="{5D63A879-8D64-4CA7-8A2E-49C3F7E3F587}" destId="{913CD7A2-EDAA-4684-8834-C6376B20D074}" srcOrd="2" destOrd="0" presId="urn:microsoft.com/office/officeart/2005/8/layout/vList3"/>
    <dgm:cxn modelId="{65279050-76BF-4E33-A811-E075027D7A11}" type="presParOf" srcId="{913CD7A2-EDAA-4684-8834-C6376B20D074}" destId="{C9C93076-B53F-43F5-82EC-94842D7287DA}" srcOrd="0" destOrd="0" presId="urn:microsoft.com/office/officeart/2005/8/layout/vList3"/>
    <dgm:cxn modelId="{F8B8FE60-B70C-4A08-8350-DF14F3FAF0BC}" type="presParOf" srcId="{913CD7A2-EDAA-4684-8834-C6376B20D074}" destId="{F845DA24-33F8-4BE0-9797-81D4279A86E6}" srcOrd="1" destOrd="0" presId="urn:microsoft.com/office/officeart/2005/8/layout/vList3"/>
    <dgm:cxn modelId="{D9C4CE52-9EE6-4E44-9AD6-59E3B27F1D4C}" type="presParOf" srcId="{5D63A879-8D64-4CA7-8A2E-49C3F7E3F587}" destId="{E4C192EC-9BFE-451E-B94C-9298CC52C75E}" srcOrd="3" destOrd="0" presId="urn:microsoft.com/office/officeart/2005/8/layout/vList3"/>
    <dgm:cxn modelId="{1C64F5CF-31A1-4E26-B7FA-29CBA41DF88B}" type="presParOf" srcId="{5D63A879-8D64-4CA7-8A2E-49C3F7E3F587}" destId="{C0914509-B034-47EA-B118-1484DDC38605}" srcOrd="4" destOrd="0" presId="urn:microsoft.com/office/officeart/2005/8/layout/vList3"/>
    <dgm:cxn modelId="{B511F074-1E81-45D8-A5DD-81F5CEEFDF9C}" type="presParOf" srcId="{C0914509-B034-47EA-B118-1484DDC38605}" destId="{148BF71F-19A9-462D-B4D7-51DEE69E9A1B}" srcOrd="0" destOrd="0" presId="urn:microsoft.com/office/officeart/2005/8/layout/vList3"/>
    <dgm:cxn modelId="{A027D196-C115-4B46-B6DC-1544F5C8BE40}" type="presParOf" srcId="{C0914509-B034-47EA-B118-1484DDC38605}" destId="{E4D24263-4846-4236-9273-D034726889C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5876596-9EEC-405B-A1D2-9DF1DDB6F7EB}" type="doc">
      <dgm:prSet loTypeId="urn:microsoft.com/office/officeart/2005/8/layout/vList3" loCatId="picture" qsTypeId="urn:microsoft.com/office/officeart/2005/8/quickstyle/simple2" qsCatId="simple" csTypeId="urn:microsoft.com/office/officeart/2005/8/colors/accent1_2" csCatId="accent1" phldr="1"/>
      <dgm:spPr/>
    </dgm:pt>
    <dgm:pt modelId="{6549DBB4-0B04-4731-BA39-6B94FACCA244}">
      <dgm:prSet phldrT="[Text]"/>
      <dgm:spPr/>
      <dgm:t>
        <a:bodyPr/>
        <a:lstStyle/>
        <a:p>
          <a:r>
            <a:rPr lang="en-US"/>
            <a:t>The Authority and Scope of the Standard</a:t>
          </a:r>
        </a:p>
      </dgm:t>
    </dgm:pt>
    <dgm:pt modelId="{F06B191A-13A6-4C0F-A890-058FE46DB91E}" type="parTrans" cxnId="{20EC8448-216E-4E98-BA13-92270D824E57}">
      <dgm:prSet/>
      <dgm:spPr/>
      <dgm:t>
        <a:bodyPr/>
        <a:lstStyle/>
        <a:p>
          <a:endParaRPr lang="en-US"/>
        </a:p>
      </dgm:t>
    </dgm:pt>
    <dgm:pt modelId="{1FC1826E-96E9-4BFD-BDE8-CA932861F86C}" type="sibTrans" cxnId="{20EC8448-216E-4E98-BA13-92270D824E57}">
      <dgm:prSet/>
      <dgm:spPr/>
      <dgm:t>
        <a:bodyPr/>
        <a:lstStyle/>
        <a:p>
          <a:endParaRPr lang="en-US"/>
        </a:p>
      </dgm:t>
    </dgm:pt>
    <dgm:pt modelId="{48D609DB-BE22-4A67-828A-BE1D730D6995}">
      <dgm:prSet phldrT="[Text]"/>
      <dgm:spPr/>
      <dgm:t>
        <a:bodyPr/>
        <a:lstStyle/>
        <a:p>
          <a:r>
            <a:rPr lang="en-US"/>
            <a:t>Transition and Implementation Guidance</a:t>
          </a:r>
        </a:p>
      </dgm:t>
    </dgm:pt>
    <dgm:pt modelId="{54FE9B2F-5EB4-4207-9193-E628B1083237}" type="parTrans" cxnId="{49C514EA-DA74-4ABC-8282-3F39E71CAC55}">
      <dgm:prSet/>
      <dgm:spPr/>
      <dgm:t>
        <a:bodyPr/>
        <a:lstStyle/>
        <a:p>
          <a:endParaRPr lang="en-US"/>
        </a:p>
      </dgm:t>
    </dgm:pt>
    <dgm:pt modelId="{7C9A9908-16BF-48C6-928E-6A13BAA433A4}" type="sibTrans" cxnId="{49C514EA-DA74-4ABC-8282-3F39E71CAC55}">
      <dgm:prSet/>
      <dgm:spPr/>
      <dgm:t>
        <a:bodyPr/>
        <a:lstStyle/>
        <a:p>
          <a:endParaRPr lang="en-US"/>
        </a:p>
      </dgm:t>
    </dgm:pt>
    <dgm:pt modelId="{B7E089B3-3445-46FA-B31F-3FED03333983}">
      <dgm:prSet phldrT="[Text]"/>
      <dgm:spPr/>
      <dgm:t>
        <a:bodyPr/>
        <a:lstStyle/>
        <a:p>
          <a:r>
            <a:rPr lang="en-US"/>
            <a:t>Exclusion of Procedures for Audits of Group Financial Statements</a:t>
          </a:r>
        </a:p>
      </dgm:t>
    </dgm:pt>
    <dgm:pt modelId="{38EF9659-6CE9-4336-8FD8-930E8F1138AE}" type="parTrans" cxnId="{BAA793A9-5DEF-4F0F-9138-B0B080904D77}">
      <dgm:prSet/>
      <dgm:spPr/>
      <dgm:t>
        <a:bodyPr/>
        <a:lstStyle/>
        <a:p>
          <a:endParaRPr lang="en-US"/>
        </a:p>
      </dgm:t>
    </dgm:pt>
    <dgm:pt modelId="{9B5AAF6B-1A2F-40C9-9957-BEAE56F5BDEE}" type="sibTrans" cxnId="{BAA793A9-5DEF-4F0F-9138-B0B080904D77}">
      <dgm:prSet/>
      <dgm:spPr/>
      <dgm:t>
        <a:bodyPr/>
        <a:lstStyle/>
        <a:p>
          <a:endParaRPr lang="en-US"/>
        </a:p>
      </dgm:t>
    </dgm:pt>
    <dgm:pt modelId="{C61C8A9E-E846-4FF9-8CFB-0BA874C05DF7}">
      <dgm:prSet/>
      <dgm:spPr/>
      <dgm:t>
        <a:bodyPr/>
        <a:lstStyle/>
        <a:p>
          <a:r>
            <a:rPr lang="en-GB"/>
            <a:t>The Design Principles, Flow and Structure of the Standard</a:t>
          </a:r>
          <a:endParaRPr lang="en-NZ"/>
        </a:p>
      </dgm:t>
    </dgm:pt>
    <dgm:pt modelId="{19C973BC-8C29-498D-848B-BFFA46D14789}" type="parTrans" cxnId="{118FADCA-03CA-4BE7-BEB7-6E888D3DD5CB}">
      <dgm:prSet/>
      <dgm:spPr/>
      <dgm:t>
        <a:bodyPr/>
        <a:lstStyle/>
        <a:p>
          <a:endParaRPr lang="en-NZ"/>
        </a:p>
      </dgm:t>
    </dgm:pt>
    <dgm:pt modelId="{9942F1E7-D6C9-4122-BCC9-95F933D89123}" type="sibTrans" cxnId="{118FADCA-03CA-4BE7-BEB7-6E888D3DD5CB}">
      <dgm:prSet/>
      <dgm:spPr/>
      <dgm:t>
        <a:bodyPr/>
        <a:lstStyle/>
        <a:p>
          <a:endParaRPr lang="en-NZ"/>
        </a:p>
      </dgm:t>
    </dgm:pt>
    <dgm:pt modelId="{5D63A879-8D64-4CA7-8A2E-49C3F7E3F587}" type="pres">
      <dgm:prSet presAssocID="{B5876596-9EEC-405B-A1D2-9DF1DDB6F7EB}" presName="linearFlow" presStyleCnt="0">
        <dgm:presLayoutVars>
          <dgm:dir/>
          <dgm:resizeHandles val="exact"/>
        </dgm:presLayoutVars>
      </dgm:prSet>
      <dgm:spPr/>
    </dgm:pt>
    <dgm:pt modelId="{9042AF28-110E-4229-BA6A-F6D636C38296}" type="pres">
      <dgm:prSet presAssocID="{C61C8A9E-E846-4FF9-8CFB-0BA874C05DF7}" presName="composite" presStyleCnt="0"/>
      <dgm:spPr/>
    </dgm:pt>
    <dgm:pt modelId="{B2B73018-12D6-42C2-AB9B-1E5D6DE93798}" type="pres">
      <dgm:prSet presAssocID="{C61C8A9E-E846-4FF9-8CFB-0BA874C05DF7}" presName="imgShp" presStyleLbl="fgImgPlace1" presStyleIdx="0" presStyleCnt="4" custLinFactNeighborX="-85480" custLinFactNeighborY="146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ingle gear with solid fill"/>
        </a:ext>
      </dgm:extLst>
    </dgm:pt>
    <dgm:pt modelId="{6705EFC2-9A22-46B6-9BA9-DD44639D9F51}" type="pres">
      <dgm:prSet presAssocID="{C61C8A9E-E846-4FF9-8CFB-0BA874C05DF7}" presName="txShp" presStyleLbl="node1" presStyleIdx="0" presStyleCnt="4" custScaleX="116841" custScaleY="98120" custLinFactNeighborX="3493" custLinFactNeighborY="-2285">
        <dgm:presLayoutVars>
          <dgm:bulletEnabled val="1"/>
        </dgm:presLayoutVars>
      </dgm:prSet>
      <dgm:spPr/>
    </dgm:pt>
    <dgm:pt modelId="{A88CF2CE-2442-4FE0-B3D2-E8DC8BDC8ECB}" type="pres">
      <dgm:prSet presAssocID="{9942F1E7-D6C9-4122-BCC9-95F933D89123}" presName="spacing" presStyleCnt="0"/>
      <dgm:spPr/>
    </dgm:pt>
    <dgm:pt modelId="{913CD7A2-EDAA-4684-8834-C6376B20D074}" type="pres">
      <dgm:prSet presAssocID="{6549DBB4-0B04-4731-BA39-6B94FACCA244}" presName="composite" presStyleCnt="0"/>
      <dgm:spPr/>
    </dgm:pt>
    <dgm:pt modelId="{C9C93076-B53F-43F5-82EC-94842D7287DA}" type="pres">
      <dgm:prSet presAssocID="{6549DBB4-0B04-4731-BA39-6B94FACCA244}" presName="imgShp" presStyleLbl="fgImgPlace1" presStyleIdx="1" presStyleCnt="4" custLinFactNeighborX="-83197" custLinFactNeighborY="216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Africa and Europe with solid fill"/>
        </a:ext>
      </dgm:extLst>
    </dgm:pt>
    <dgm:pt modelId="{F845DA24-33F8-4BE0-9797-81D4279A86E6}" type="pres">
      <dgm:prSet presAssocID="{6549DBB4-0B04-4731-BA39-6B94FACCA244}" presName="txShp" presStyleLbl="node1" presStyleIdx="1" presStyleCnt="4" custScaleX="116167" custLinFactNeighborX="4083">
        <dgm:presLayoutVars>
          <dgm:bulletEnabled val="1"/>
        </dgm:presLayoutVars>
      </dgm:prSet>
      <dgm:spPr/>
    </dgm:pt>
    <dgm:pt modelId="{E4C192EC-9BFE-451E-B94C-9298CC52C75E}" type="pres">
      <dgm:prSet presAssocID="{1FC1826E-96E9-4BFD-BDE8-CA932861F86C}" presName="spacing" presStyleCnt="0"/>
      <dgm:spPr/>
    </dgm:pt>
    <dgm:pt modelId="{0CF2E2E4-5239-42C7-B20A-8F3F3CACC42D}" type="pres">
      <dgm:prSet presAssocID="{48D609DB-BE22-4A67-828A-BE1D730D6995}" presName="composite" presStyleCnt="0"/>
      <dgm:spPr/>
    </dgm:pt>
    <dgm:pt modelId="{70421F0E-2C6C-4283-86A4-A08438E769A5}" type="pres">
      <dgm:prSet presAssocID="{48D609DB-BE22-4A67-828A-BE1D730D6995}" presName="imgShp" presStyleLbl="fgImgPlace1" presStyleIdx="2" presStyleCnt="4" custLinFactY="20885" custLinFactNeighborX="-85440" custLinFactNeighborY="1000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Badge with solid fill"/>
        </a:ext>
      </dgm:extLst>
    </dgm:pt>
    <dgm:pt modelId="{1E5A4C65-E57F-4D03-B060-870749978A1E}" type="pres">
      <dgm:prSet presAssocID="{48D609DB-BE22-4A67-828A-BE1D730D6995}" presName="txShp" presStyleLbl="node1" presStyleIdx="2" presStyleCnt="4" custScaleX="116723" custLinFactY="19045" custLinFactNeighborX="4450" custLinFactNeighborY="100000">
        <dgm:presLayoutVars>
          <dgm:bulletEnabled val="1"/>
        </dgm:presLayoutVars>
      </dgm:prSet>
      <dgm:spPr/>
    </dgm:pt>
    <dgm:pt modelId="{C633CEE5-E16C-4E63-8E2B-439021478C09}" type="pres">
      <dgm:prSet presAssocID="{7C9A9908-16BF-48C6-928E-6A13BAA433A4}" presName="spacing" presStyleCnt="0"/>
      <dgm:spPr/>
    </dgm:pt>
    <dgm:pt modelId="{BE556F42-6E42-46B9-ACD5-A1350CF75F4D}" type="pres">
      <dgm:prSet presAssocID="{B7E089B3-3445-46FA-B31F-3FED03333983}" presName="composite" presStyleCnt="0"/>
      <dgm:spPr/>
    </dgm:pt>
    <dgm:pt modelId="{5EA508EB-B2C9-4B01-A654-0F8067264D7A}" type="pres">
      <dgm:prSet presAssocID="{B7E089B3-3445-46FA-B31F-3FED03333983}" presName="imgShp" presStyleLbl="fgImgPlace1" presStyleIdx="3" presStyleCnt="4" custLinFactY="-33692" custLinFactNeighborX="-84481" custLinFactNeighborY="-10000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ocial network with solid fill"/>
        </a:ext>
      </dgm:extLst>
    </dgm:pt>
    <dgm:pt modelId="{04001CF5-3105-45B0-B5E9-361F5C0679E2}" type="pres">
      <dgm:prSet presAssocID="{B7E089B3-3445-46FA-B31F-3FED03333983}" presName="txShp" presStyleLbl="node1" presStyleIdx="3" presStyleCnt="4" custScaleX="116355" custLinFactY="-36680" custLinFactNeighborX="4267" custLinFactNeighborY="-100000">
        <dgm:presLayoutVars>
          <dgm:bulletEnabled val="1"/>
        </dgm:presLayoutVars>
      </dgm:prSet>
      <dgm:spPr/>
    </dgm:pt>
  </dgm:ptLst>
  <dgm:cxnLst>
    <dgm:cxn modelId="{19C53314-F9C0-41DE-8899-9AFA8E1C83DE}" type="presOf" srcId="{B5876596-9EEC-405B-A1D2-9DF1DDB6F7EB}" destId="{5D63A879-8D64-4CA7-8A2E-49C3F7E3F587}" srcOrd="0" destOrd="0" presId="urn:microsoft.com/office/officeart/2005/8/layout/vList3"/>
    <dgm:cxn modelId="{4338245D-A45C-45F4-BEA7-58B280BD324D}" type="presOf" srcId="{C61C8A9E-E846-4FF9-8CFB-0BA874C05DF7}" destId="{6705EFC2-9A22-46B6-9BA9-DD44639D9F51}" srcOrd="0" destOrd="0" presId="urn:microsoft.com/office/officeart/2005/8/layout/vList3"/>
    <dgm:cxn modelId="{20EC8448-216E-4E98-BA13-92270D824E57}" srcId="{B5876596-9EEC-405B-A1D2-9DF1DDB6F7EB}" destId="{6549DBB4-0B04-4731-BA39-6B94FACCA244}" srcOrd="1" destOrd="0" parTransId="{F06B191A-13A6-4C0F-A890-058FE46DB91E}" sibTransId="{1FC1826E-96E9-4BFD-BDE8-CA932861F86C}"/>
    <dgm:cxn modelId="{A745B948-BAE9-45F5-B80E-F49F2793E7A8}" type="presOf" srcId="{48D609DB-BE22-4A67-828A-BE1D730D6995}" destId="{1E5A4C65-E57F-4D03-B060-870749978A1E}" srcOrd="0" destOrd="0" presId="urn:microsoft.com/office/officeart/2005/8/layout/vList3"/>
    <dgm:cxn modelId="{45F9F08C-8C8D-4B7C-A3F2-D9664985386C}" type="presOf" srcId="{6549DBB4-0B04-4731-BA39-6B94FACCA244}" destId="{F845DA24-33F8-4BE0-9797-81D4279A86E6}" srcOrd="0" destOrd="0" presId="urn:microsoft.com/office/officeart/2005/8/layout/vList3"/>
    <dgm:cxn modelId="{BAA793A9-5DEF-4F0F-9138-B0B080904D77}" srcId="{B5876596-9EEC-405B-A1D2-9DF1DDB6F7EB}" destId="{B7E089B3-3445-46FA-B31F-3FED03333983}" srcOrd="3" destOrd="0" parTransId="{38EF9659-6CE9-4336-8FD8-930E8F1138AE}" sibTransId="{9B5AAF6B-1A2F-40C9-9957-BEAE56F5BDEE}"/>
    <dgm:cxn modelId="{AEE7D7AF-B48D-4A88-9C1A-B4D33B7D6A3D}" type="presOf" srcId="{B7E089B3-3445-46FA-B31F-3FED03333983}" destId="{04001CF5-3105-45B0-B5E9-361F5C0679E2}" srcOrd="0" destOrd="0" presId="urn:microsoft.com/office/officeart/2005/8/layout/vList3"/>
    <dgm:cxn modelId="{118FADCA-03CA-4BE7-BEB7-6E888D3DD5CB}" srcId="{B5876596-9EEC-405B-A1D2-9DF1DDB6F7EB}" destId="{C61C8A9E-E846-4FF9-8CFB-0BA874C05DF7}" srcOrd="0" destOrd="0" parTransId="{19C973BC-8C29-498D-848B-BFFA46D14789}" sibTransId="{9942F1E7-D6C9-4122-BCC9-95F933D89123}"/>
    <dgm:cxn modelId="{49C514EA-DA74-4ABC-8282-3F39E71CAC55}" srcId="{B5876596-9EEC-405B-A1D2-9DF1DDB6F7EB}" destId="{48D609DB-BE22-4A67-828A-BE1D730D6995}" srcOrd="2" destOrd="0" parTransId="{54FE9B2F-5EB4-4207-9193-E628B1083237}" sibTransId="{7C9A9908-16BF-48C6-928E-6A13BAA433A4}"/>
    <dgm:cxn modelId="{1340E0BE-911F-45F0-96A9-41E59A1B5A89}" type="presParOf" srcId="{5D63A879-8D64-4CA7-8A2E-49C3F7E3F587}" destId="{9042AF28-110E-4229-BA6A-F6D636C38296}" srcOrd="0" destOrd="0" presId="urn:microsoft.com/office/officeart/2005/8/layout/vList3"/>
    <dgm:cxn modelId="{DE0351D1-5837-4907-9FA7-9E0262FCF864}" type="presParOf" srcId="{9042AF28-110E-4229-BA6A-F6D636C38296}" destId="{B2B73018-12D6-42C2-AB9B-1E5D6DE93798}" srcOrd="0" destOrd="0" presId="urn:microsoft.com/office/officeart/2005/8/layout/vList3"/>
    <dgm:cxn modelId="{6A81339C-62EE-42B6-A914-072E62D72652}" type="presParOf" srcId="{9042AF28-110E-4229-BA6A-F6D636C38296}" destId="{6705EFC2-9A22-46B6-9BA9-DD44639D9F51}" srcOrd="1" destOrd="0" presId="urn:microsoft.com/office/officeart/2005/8/layout/vList3"/>
    <dgm:cxn modelId="{231B649A-653F-4AAC-8C0F-576CC246C21F}" type="presParOf" srcId="{5D63A879-8D64-4CA7-8A2E-49C3F7E3F587}" destId="{A88CF2CE-2442-4FE0-B3D2-E8DC8BDC8ECB}" srcOrd="1" destOrd="0" presId="urn:microsoft.com/office/officeart/2005/8/layout/vList3"/>
    <dgm:cxn modelId="{B1BA4DF5-330B-43F6-85EF-3548AC62B44E}" type="presParOf" srcId="{5D63A879-8D64-4CA7-8A2E-49C3F7E3F587}" destId="{913CD7A2-EDAA-4684-8834-C6376B20D074}" srcOrd="2" destOrd="0" presId="urn:microsoft.com/office/officeart/2005/8/layout/vList3"/>
    <dgm:cxn modelId="{7067E423-E8D3-48C0-BAC2-4BBB5D6C332C}" type="presParOf" srcId="{913CD7A2-EDAA-4684-8834-C6376B20D074}" destId="{C9C93076-B53F-43F5-82EC-94842D7287DA}" srcOrd="0" destOrd="0" presId="urn:microsoft.com/office/officeart/2005/8/layout/vList3"/>
    <dgm:cxn modelId="{1D6A6160-D2C8-4463-B6DF-D0C8A43C595B}" type="presParOf" srcId="{913CD7A2-EDAA-4684-8834-C6376B20D074}" destId="{F845DA24-33F8-4BE0-9797-81D4279A86E6}" srcOrd="1" destOrd="0" presId="urn:microsoft.com/office/officeart/2005/8/layout/vList3"/>
    <dgm:cxn modelId="{350C03A6-62B2-481F-982B-C75D036B0590}" type="presParOf" srcId="{5D63A879-8D64-4CA7-8A2E-49C3F7E3F587}" destId="{E4C192EC-9BFE-451E-B94C-9298CC52C75E}" srcOrd="3" destOrd="0" presId="urn:microsoft.com/office/officeart/2005/8/layout/vList3"/>
    <dgm:cxn modelId="{0D3F7C57-2211-4EA0-818D-C9D592741976}" type="presParOf" srcId="{5D63A879-8D64-4CA7-8A2E-49C3F7E3F587}" destId="{0CF2E2E4-5239-42C7-B20A-8F3F3CACC42D}" srcOrd="4" destOrd="0" presId="urn:microsoft.com/office/officeart/2005/8/layout/vList3"/>
    <dgm:cxn modelId="{DD177D69-486D-4FF2-8E67-F4CFFD4EF6EF}" type="presParOf" srcId="{0CF2E2E4-5239-42C7-B20A-8F3F3CACC42D}" destId="{70421F0E-2C6C-4283-86A4-A08438E769A5}" srcOrd="0" destOrd="0" presId="urn:microsoft.com/office/officeart/2005/8/layout/vList3"/>
    <dgm:cxn modelId="{153ED0D8-D336-4CDD-A862-929CE1240BA0}" type="presParOf" srcId="{0CF2E2E4-5239-42C7-B20A-8F3F3CACC42D}" destId="{1E5A4C65-E57F-4D03-B060-870749978A1E}" srcOrd="1" destOrd="0" presId="urn:microsoft.com/office/officeart/2005/8/layout/vList3"/>
    <dgm:cxn modelId="{BAC8EC29-A4D2-4F62-8B29-F72E2C5DE538}" type="presParOf" srcId="{5D63A879-8D64-4CA7-8A2E-49C3F7E3F587}" destId="{C633CEE5-E16C-4E63-8E2B-439021478C09}" srcOrd="5" destOrd="0" presId="urn:microsoft.com/office/officeart/2005/8/layout/vList3"/>
    <dgm:cxn modelId="{69A948DB-E6AB-4739-B880-A5D0E0412D41}" type="presParOf" srcId="{5D63A879-8D64-4CA7-8A2E-49C3F7E3F587}" destId="{BE556F42-6E42-46B9-ACD5-A1350CF75F4D}" srcOrd="6" destOrd="0" presId="urn:microsoft.com/office/officeart/2005/8/layout/vList3"/>
    <dgm:cxn modelId="{145E15CC-F6DD-4443-9677-E18D57325CEB}" type="presParOf" srcId="{BE556F42-6E42-46B9-ACD5-A1350CF75F4D}" destId="{5EA508EB-B2C9-4B01-A654-0F8067264D7A}" srcOrd="0" destOrd="0" presId="urn:microsoft.com/office/officeart/2005/8/layout/vList3"/>
    <dgm:cxn modelId="{DA37983A-1F84-4212-9632-170E2A6258A8}" type="presParOf" srcId="{BE556F42-6E42-46B9-ACD5-A1350CF75F4D}" destId="{04001CF5-3105-45B0-B5E9-361F5C0679E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AE1BA11F-8D76-4CD9-997B-4C8A5E9727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NZ"/>
        </a:p>
      </dgm:t>
    </dgm:pt>
    <dgm:pt modelId="{14F64B66-05E7-411B-9A6F-33D95C724C5D}">
      <dgm:prSet phldrT="[Text]" custT="1"/>
      <dgm:spPr/>
      <dgm:t>
        <a:bodyPr/>
        <a:lstStyle/>
        <a:p>
          <a:r>
            <a:rPr lang="en-NZ" sz="2400"/>
            <a:t>Deadline for Comments</a:t>
          </a:r>
        </a:p>
      </dgm:t>
    </dgm:pt>
    <dgm:pt modelId="{B19BD97C-9190-49FD-B907-DBA70087147D}" type="parTrans" cxnId="{139F46E2-B0C4-41A1-A0BC-E1A0F4EB96E9}">
      <dgm:prSet/>
      <dgm:spPr/>
      <dgm:t>
        <a:bodyPr/>
        <a:lstStyle/>
        <a:p>
          <a:endParaRPr lang="en-NZ"/>
        </a:p>
      </dgm:t>
    </dgm:pt>
    <dgm:pt modelId="{E0C27F44-124C-4863-B66C-FC2C5B0F7AF0}" type="sibTrans" cxnId="{139F46E2-B0C4-41A1-A0BC-E1A0F4EB96E9}">
      <dgm:prSet/>
      <dgm:spPr/>
      <dgm:t>
        <a:bodyPr/>
        <a:lstStyle/>
        <a:p>
          <a:endParaRPr lang="en-NZ"/>
        </a:p>
      </dgm:t>
    </dgm:pt>
    <dgm:pt modelId="{B213235D-9469-438F-8B89-FE13B6112727}">
      <dgm:prSet phldrT="[Text]" custT="1"/>
      <dgm:spPr/>
      <dgm:t>
        <a:bodyPr/>
        <a:lstStyle/>
        <a:p>
          <a:r>
            <a:rPr lang="en-NZ" sz="1800"/>
            <a:t>XRB: 5 November 2021</a:t>
          </a:r>
        </a:p>
      </dgm:t>
    </dgm:pt>
    <dgm:pt modelId="{337FC2D0-9FD5-413C-8982-3373E82DD1D8}" type="parTrans" cxnId="{2F1182D2-47CD-4FB4-AC03-63F276F98CEF}">
      <dgm:prSet/>
      <dgm:spPr/>
      <dgm:t>
        <a:bodyPr/>
        <a:lstStyle/>
        <a:p>
          <a:endParaRPr lang="en-NZ"/>
        </a:p>
      </dgm:t>
    </dgm:pt>
    <dgm:pt modelId="{1D71F54E-5D0F-4918-8D94-CB06D6ACF38B}" type="sibTrans" cxnId="{2F1182D2-47CD-4FB4-AC03-63F276F98CEF}">
      <dgm:prSet/>
      <dgm:spPr/>
      <dgm:t>
        <a:bodyPr/>
        <a:lstStyle/>
        <a:p>
          <a:endParaRPr lang="en-NZ"/>
        </a:p>
      </dgm:t>
    </dgm:pt>
    <dgm:pt modelId="{CB2F062B-7A3E-47E2-A38A-0B7F65660616}">
      <dgm:prSet phldrT="[Text]" custT="1"/>
      <dgm:spPr/>
      <dgm:t>
        <a:bodyPr/>
        <a:lstStyle/>
        <a:p>
          <a:r>
            <a:rPr lang="en-NZ" sz="2400"/>
            <a:t>Virtual Feedback Forums</a:t>
          </a:r>
        </a:p>
      </dgm:t>
    </dgm:pt>
    <dgm:pt modelId="{0F03E982-E651-4FCA-B693-A19117F1CD32}" type="parTrans" cxnId="{2C07D279-E7FC-4AEE-9142-176D31618A11}">
      <dgm:prSet/>
      <dgm:spPr/>
      <dgm:t>
        <a:bodyPr/>
        <a:lstStyle/>
        <a:p>
          <a:endParaRPr lang="en-NZ"/>
        </a:p>
      </dgm:t>
    </dgm:pt>
    <dgm:pt modelId="{2E44D9C5-69B4-4EEA-8708-DADCE92282CC}" type="sibTrans" cxnId="{2C07D279-E7FC-4AEE-9142-176D31618A11}">
      <dgm:prSet/>
      <dgm:spPr/>
      <dgm:t>
        <a:bodyPr/>
        <a:lstStyle/>
        <a:p>
          <a:endParaRPr lang="en-NZ"/>
        </a:p>
      </dgm:t>
    </dgm:pt>
    <dgm:pt modelId="{B771FA99-0A8F-4D52-98BB-AF5925E5C07F}">
      <dgm:prSet phldrT="[Text]" custT="1"/>
      <dgm:spPr/>
      <dgm:t>
        <a:bodyPr/>
        <a:lstStyle/>
        <a:p>
          <a:r>
            <a:rPr lang="en-NZ" sz="1800"/>
            <a:t>Preparer and Users’ Views: 18 October 2021</a:t>
          </a:r>
        </a:p>
      </dgm:t>
    </dgm:pt>
    <dgm:pt modelId="{400CEC83-762C-4643-9F7F-D529DBA944E2}" type="parTrans" cxnId="{A4C37DAB-CFC7-4A51-A16B-33C48FA304E5}">
      <dgm:prSet/>
      <dgm:spPr/>
      <dgm:t>
        <a:bodyPr/>
        <a:lstStyle/>
        <a:p>
          <a:endParaRPr lang="en-NZ"/>
        </a:p>
      </dgm:t>
    </dgm:pt>
    <dgm:pt modelId="{079F7A98-A2FF-4435-88E2-F63731EA47E2}" type="sibTrans" cxnId="{A4C37DAB-CFC7-4A51-A16B-33C48FA304E5}">
      <dgm:prSet/>
      <dgm:spPr/>
      <dgm:t>
        <a:bodyPr/>
        <a:lstStyle/>
        <a:p>
          <a:endParaRPr lang="en-NZ"/>
        </a:p>
      </dgm:t>
    </dgm:pt>
    <dgm:pt modelId="{081C07B7-4286-41D1-AA63-4B874D65583F}">
      <dgm:prSet phldrT="[Text]" custT="1"/>
      <dgm:spPr/>
      <dgm:t>
        <a:bodyPr/>
        <a:lstStyle/>
        <a:p>
          <a:r>
            <a:rPr lang="en-NZ" sz="1800"/>
            <a:t>Audit Practitioners’ Views: 28 October 2021</a:t>
          </a:r>
        </a:p>
      </dgm:t>
    </dgm:pt>
    <dgm:pt modelId="{156773C7-5651-44FA-BAF4-EA4BDA9D4604}" type="parTrans" cxnId="{307AFA17-AF75-428A-8228-B5605112798E}">
      <dgm:prSet/>
      <dgm:spPr/>
      <dgm:t>
        <a:bodyPr/>
        <a:lstStyle/>
        <a:p>
          <a:endParaRPr lang="en-NZ"/>
        </a:p>
      </dgm:t>
    </dgm:pt>
    <dgm:pt modelId="{DA218AAC-FE99-443B-9564-0BE168B49E18}" type="sibTrans" cxnId="{307AFA17-AF75-428A-8228-B5605112798E}">
      <dgm:prSet/>
      <dgm:spPr/>
      <dgm:t>
        <a:bodyPr/>
        <a:lstStyle/>
        <a:p>
          <a:endParaRPr lang="en-NZ"/>
        </a:p>
      </dgm:t>
    </dgm:pt>
    <dgm:pt modelId="{6A68929F-9247-4BF0-B1BF-6D5D42250EFA}">
      <dgm:prSet phldrT="[Text]" custT="1"/>
      <dgm:spPr/>
      <dgm:t>
        <a:bodyPr/>
        <a:lstStyle/>
        <a:p>
          <a:r>
            <a:rPr lang="en-NZ" sz="1800"/>
            <a:t>IAASB: 31 January 2022</a:t>
          </a:r>
        </a:p>
      </dgm:t>
    </dgm:pt>
    <dgm:pt modelId="{47EF221D-AE67-4AC9-ABC9-CBDCFDCDC3E1}" type="parTrans" cxnId="{51E895BE-9449-4D4C-849A-621FF0C51378}">
      <dgm:prSet/>
      <dgm:spPr/>
      <dgm:t>
        <a:bodyPr/>
        <a:lstStyle/>
        <a:p>
          <a:endParaRPr lang="en-NZ"/>
        </a:p>
      </dgm:t>
    </dgm:pt>
    <dgm:pt modelId="{29F22719-EA4E-41D1-9034-09A5CA355C76}" type="sibTrans" cxnId="{51E895BE-9449-4D4C-849A-621FF0C51378}">
      <dgm:prSet/>
      <dgm:spPr/>
      <dgm:t>
        <a:bodyPr/>
        <a:lstStyle/>
        <a:p>
          <a:endParaRPr lang="en-NZ"/>
        </a:p>
      </dgm:t>
    </dgm:pt>
    <dgm:pt modelId="{EEF2CD66-172A-44D5-AB90-4EDEFCF25C19}" type="pres">
      <dgm:prSet presAssocID="{AE1BA11F-8D76-4CD9-997B-4C8A5E97277C}" presName="Name0" presStyleCnt="0">
        <dgm:presLayoutVars>
          <dgm:dir/>
          <dgm:animLvl val="lvl"/>
          <dgm:resizeHandles val="exact"/>
        </dgm:presLayoutVars>
      </dgm:prSet>
      <dgm:spPr/>
    </dgm:pt>
    <dgm:pt modelId="{02C13A21-287D-4C04-B338-A6848611E7D7}" type="pres">
      <dgm:prSet presAssocID="{14F64B66-05E7-411B-9A6F-33D95C724C5D}" presName="linNode" presStyleCnt="0"/>
      <dgm:spPr/>
    </dgm:pt>
    <dgm:pt modelId="{5BFCCC7B-7918-456A-B055-BC6D29E7F57F}" type="pres">
      <dgm:prSet presAssocID="{14F64B66-05E7-411B-9A6F-33D95C724C5D}" presName="parentText" presStyleLbl="node1" presStyleIdx="0" presStyleCnt="2" custScaleX="82136">
        <dgm:presLayoutVars>
          <dgm:chMax val="1"/>
          <dgm:bulletEnabled val="1"/>
        </dgm:presLayoutVars>
      </dgm:prSet>
      <dgm:spPr/>
    </dgm:pt>
    <dgm:pt modelId="{8F62E795-A39D-4908-B82D-B0F42590AFAD}" type="pres">
      <dgm:prSet presAssocID="{14F64B66-05E7-411B-9A6F-33D95C724C5D}" presName="descendantText" presStyleLbl="alignAccFollowNode1" presStyleIdx="0" presStyleCnt="2" custScaleX="140450">
        <dgm:presLayoutVars>
          <dgm:bulletEnabled val="1"/>
        </dgm:presLayoutVars>
      </dgm:prSet>
      <dgm:spPr/>
    </dgm:pt>
    <dgm:pt modelId="{AC467E1E-B6AA-4D82-A6FD-7B12E35A47E3}" type="pres">
      <dgm:prSet presAssocID="{E0C27F44-124C-4863-B66C-FC2C5B0F7AF0}" presName="sp" presStyleCnt="0"/>
      <dgm:spPr/>
    </dgm:pt>
    <dgm:pt modelId="{84A0AC97-6085-488A-9095-788EE82F6964}" type="pres">
      <dgm:prSet presAssocID="{CB2F062B-7A3E-47E2-A38A-0B7F65660616}" presName="linNode" presStyleCnt="0"/>
      <dgm:spPr/>
    </dgm:pt>
    <dgm:pt modelId="{AE6C08E7-F915-4975-96E1-A01C91F55D2D}" type="pres">
      <dgm:prSet presAssocID="{CB2F062B-7A3E-47E2-A38A-0B7F65660616}" presName="parentText" presStyleLbl="node1" presStyleIdx="1" presStyleCnt="2" custScaleX="82484">
        <dgm:presLayoutVars>
          <dgm:chMax val="1"/>
          <dgm:bulletEnabled val="1"/>
        </dgm:presLayoutVars>
      </dgm:prSet>
      <dgm:spPr/>
    </dgm:pt>
    <dgm:pt modelId="{FF28920F-053D-46D0-AA6D-DBFF040956FC}" type="pres">
      <dgm:prSet presAssocID="{CB2F062B-7A3E-47E2-A38A-0B7F65660616}" presName="descendantText" presStyleLbl="alignAccFollowNode1" presStyleIdx="1" presStyleCnt="2" custScaleX="142045">
        <dgm:presLayoutVars>
          <dgm:bulletEnabled val="1"/>
        </dgm:presLayoutVars>
      </dgm:prSet>
      <dgm:spPr/>
    </dgm:pt>
  </dgm:ptLst>
  <dgm:cxnLst>
    <dgm:cxn modelId="{56A9FC05-8325-4040-9174-4404BC952302}" type="presOf" srcId="{081C07B7-4286-41D1-AA63-4B874D65583F}" destId="{FF28920F-053D-46D0-AA6D-DBFF040956FC}" srcOrd="0" destOrd="1" presId="urn:microsoft.com/office/officeart/2005/8/layout/vList5"/>
    <dgm:cxn modelId="{307AFA17-AF75-428A-8228-B5605112798E}" srcId="{CB2F062B-7A3E-47E2-A38A-0B7F65660616}" destId="{081C07B7-4286-41D1-AA63-4B874D65583F}" srcOrd="1" destOrd="0" parTransId="{156773C7-5651-44FA-BAF4-EA4BDA9D4604}" sibTransId="{DA218AAC-FE99-443B-9564-0BE168B49E18}"/>
    <dgm:cxn modelId="{60C3182F-E554-4FED-80C9-1340D6557CB5}" type="presOf" srcId="{AE1BA11F-8D76-4CD9-997B-4C8A5E97277C}" destId="{EEF2CD66-172A-44D5-AB90-4EDEFCF25C19}" srcOrd="0" destOrd="0" presId="urn:microsoft.com/office/officeart/2005/8/layout/vList5"/>
    <dgm:cxn modelId="{8B369264-C86B-4575-9B33-786FBEA435B2}" type="presOf" srcId="{6A68929F-9247-4BF0-B1BF-6D5D42250EFA}" destId="{8F62E795-A39D-4908-B82D-B0F42590AFAD}" srcOrd="0" destOrd="1" presId="urn:microsoft.com/office/officeart/2005/8/layout/vList5"/>
    <dgm:cxn modelId="{A1EA366A-950D-45E5-97BA-65BDCA8BB42A}" type="presOf" srcId="{CB2F062B-7A3E-47E2-A38A-0B7F65660616}" destId="{AE6C08E7-F915-4975-96E1-A01C91F55D2D}" srcOrd="0" destOrd="0" presId="urn:microsoft.com/office/officeart/2005/8/layout/vList5"/>
    <dgm:cxn modelId="{2C07D279-E7FC-4AEE-9142-176D31618A11}" srcId="{AE1BA11F-8D76-4CD9-997B-4C8A5E97277C}" destId="{CB2F062B-7A3E-47E2-A38A-0B7F65660616}" srcOrd="1" destOrd="0" parTransId="{0F03E982-E651-4FCA-B693-A19117F1CD32}" sibTransId="{2E44D9C5-69B4-4EEA-8708-DADCE92282CC}"/>
    <dgm:cxn modelId="{06A4CE83-9A4A-4D65-8240-EB8E7718ABC0}" type="presOf" srcId="{14F64B66-05E7-411B-9A6F-33D95C724C5D}" destId="{5BFCCC7B-7918-456A-B055-BC6D29E7F57F}" srcOrd="0" destOrd="0" presId="urn:microsoft.com/office/officeart/2005/8/layout/vList5"/>
    <dgm:cxn modelId="{E71DD695-77C4-46FC-A337-C7F83F278674}" type="presOf" srcId="{B771FA99-0A8F-4D52-98BB-AF5925E5C07F}" destId="{FF28920F-053D-46D0-AA6D-DBFF040956FC}" srcOrd="0" destOrd="0" presId="urn:microsoft.com/office/officeart/2005/8/layout/vList5"/>
    <dgm:cxn modelId="{79A2B8A8-72ED-49F7-958C-2AAE576A2D88}" type="presOf" srcId="{B213235D-9469-438F-8B89-FE13B6112727}" destId="{8F62E795-A39D-4908-B82D-B0F42590AFAD}" srcOrd="0" destOrd="0" presId="urn:microsoft.com/office/officeart/2005/8/layout/vList5"/>
    <dgm:cxn modelId="{A4C37DAB-CFC7-4A51-A16B-33C48FA304E5}" srcId="{CB2F062B-7A3E-47E2-A38A-0B7F65660616}" destId="{B771FA99-0A8F-4D52-98BB-AF5925E5C07F}" srcOrd="0" destOrd="0" parTransId="{400CEC83-762C-4643-9F7F-D529DBA944E2}" sibTransId="{079F7A98-A2FF-4435-88E2-F63731EA47E2}"/>
    <dgm:cxn modelId="{51E895BE-9449-4D4C-849A-621FF0C51378}" srcId="{14F64B66-05E7-411B-9A6F-33D95C724C5D}" destId="{6A68929F-9247-4BF0-B1BF-6D5D42250EFA}" srcOrd="1" destOrd="0" parTransId="{47EF221D-AE67-4AC9-ABC9-CBDCFDCDC3E1}" sibTransId="{29F22719-EA4E-41D1-9034-09A5CA355C76}"/>
    <dgm:cxn modelId="{2F1182D2-47CD-4FB4-AC03-63F276F98CEF}" srcId="{14F64B66-05E7-411B-9A6F-33D95C724C5D}" destId="{B213235D-9469-438F-8B89-FE13B6112727}" srcOrd="0" destOrd="0" parTransId="{337FC2D0-9FD5-413C-8982-3373E82DD1D8}" sibTransId="{1D71F54E-5D0F-4918-8D94-CB06D6ACF38B}"/>
    <dgm:cxn modelId="{139F46E2-B0C4-41A1-A0BC-E1A0F4EB96E9}" srcId="{AE1BA11F-8D76-4CD9-997B-4C8A5E97277C}" destId="{14F64B66-05E7-411B-9A6F-33D95C724C5D}" srcOrd="0" destOrd="0" parTransId="{B19BD97C-9190-49FD-B907-DBA70087147D}" sibTransId="{E0C27F44-124C-4863-B66C-FC2C5B0F7AF0}"/>
    <dgm:cxn modelId="{B0DA9868-E096-47CF-98C1-611D78D05202}" type="presParOf" srcId="{EEF2CD66-172A-44D5-AB90-4EDEFCF25C19}" destId="{02C13A21-287D-4C04-B338-A6848611E7D7}" srcOrd="0" destOrd="0" presId="urn:microsoft.com/office/officeart/2005/8/layout/vList5"/>
    <dgm:cxn modelId="{025279BA-97F6-4388-A516-39609A3AC35C}" type="presParOf" srcId="{02C13A21-287D-4C04-B338-A6848611E7D7}" destId="{5BFCCC7B-7918-456A-B055-BC6D29E7F57F}" srcOrd="0" destOrd="0" presId="urn:microsoft.com/office/officeart/2005/8/layout/vList5"/>
    <dgm:cxn modelId="{7FD5F7C7-F71C-48D4-8B5E-6EFEA1D49EAF}" type="presParOf" srcId="{02C13A21-287D-4C04-B338-A6848611E7D7}" destId="{8F62E795-A39D-4908-B82D-B0F42590AFAD}" srcOrd="1" destOrd="0" presId="urn:microsoft.com/office/officeart/2005/8/layout/vList5"/>
    <dgm:cxn modelId="{D2EACF1F-BF65-48E2-BAF5-5765ED1AE4B0}" type="presParOf" srcId="{EEF2CD66-172A-44D5-AB90-4EDEFCF25C19}" destId="{AC467E1E-B6AA-4D82-A6FD-7B12E35A47E3}" srcOrd="1" destOrd="0" presId="urn:microsoft.com/office/officeart/2005/8/layout/vList5"/>
    <dgm:cxn modelId="{F72C8621-0AC8-42F5-8679-A636BF88DB73}" type="presParOf" srcId="{EEF2CD66-172A-44D5-AB90-4EDEFCF25C19}" destId="{84A0AC97-6085-488A-9095-788EE82F6964}" srcOrd="2" destOrd="0" presId="urn:microsoft.com/office/officeart/2005/8/layout/vList5"/>
    <dgm:cxn modelId="{87A6AB02-D306-453C-8BDC-5F4649FD4296}" type="presParOf" srcId="{84A0AC97-6085-488A-9095-788EE82F6964}" destId="{AE6C08E7-F915-4975-96E1-A01C91F55D2D}" srcOrd="0" destOrd="0" presId="urn:microsoft.com/office/officeart/2005/8/layout/vList5"/>
    <dgm:cxn modelId="{B6032DF8-10D0-4445-A97D-E44393C7994D}" type="presParOf" srcId="{84A0AC97-6085-488A-9095-788EE82F6964}" destId="{FF28920F-053D-46D0-AA6D-DBFF040956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76596-9EEC-405B-A1D2-9DF1DDB6F7EB}" type="doc">
      <dgm:prSet loTypeId="urn:microsoft.com/office/officeart/2005/8/layout/vList3" loCatId="picture" qsTypeId="urn:microsoft.com/office/officeart/2005/8/quickstyle/simple2" qsCatId="simple" csTypeId="urn:microsoft.com/office/officeart/2005/8/colors/accent1_2" csCatId="accent1" phldr="1"/>
      <dgm:spPr/>
    </dgm:pt>
    <dgm:pt modelId="{6549DBB4-0B04-4731-BA39-6B94FACCA244}">
      <dgm:prSet phldrT="[Text]"/>
      <dgm:spPr>
        <a:ln>
          <a:solidFill>
            <a:schemeClr val="bg1"/>
          </a:solidFill>
        </a:ln>
      </dgm:spPr>
      <dgm:t>
        <a:bodyPr/>
        <a:lstStyle/>
        <a:p>
          <a:r>
            <a:rPr lang="en-US"/>
            <a:t>Proportionate to the nature and circumstances of an audit of an LCE</a:t>
          </a:r>
        </a:p>
      </dgm:t>
    </dgm:pt>
    <dgm:pt modelId="{F06B191A-13A6-4C0F-A890-058FE46DB91E}" type="parTrans" cxnId="{20EC8448-216E-4E98-BA13-92270D824E57}">
      <dgm:prSet/>
      <dgm:spPr/>
      <dgm:t>
        <a:bodyPr/>
        <a:lstStyle/>
        <a:p>
          <a:endParaRPr lang="en-US"/>
        </a:p>
      </dgm:t>
    </dgm:pt>
    <dgm:pt modelId="{1FC1826E-96E9-4BFD-BDE8-CA932861F86C}" type="sibTrans" cxnId="{20EC8448-216E-4E98-BA13-92270D824E57}">
      <dgm:prSet/>
      <dgm:spPr/>
      <dgm:t>
        <a:bodyPr/>
        <a:lstStyle/>
        <a:p>
          <a:endParaRPr lang="en-US"/>
        </a:p>
      </dgm:t>
    </dgm:pt>
    <dgm:pt modelId="{48D609DB-BE22-4A67-828A-BE1D730D6995}">
      <dgm:prSet phldrT="[Text]"/>
      <dgm:spPr/>
      <dgm:t>
        <a:bodyPr/>
        <a:lstStyle/>
        <a:p>
          <a:r>
            <a:rPr lang="en-US"/>
            <a:t>Based on underlying concepts from ISAs adapted as appropriate</a:t>
          </a:r>
        </a:p>
      </dgm:t>
    </dgm:pt>
    <dgm:pt modelId="{54FE9B2F-5EB4-4207-9193-E628B1083237}" type="parTrans" cxnId="{49C514EA-DA74-4ABC-8282-3F39E71CAC55}">
      <dgm:prSet/>
      <dgm:spPr/>
      <dgm:t>
        <a:bodyPr/>
        <a:lstStyle/>
        <a:p>
          <a:endParaRPr lang="en-US"/>
        </a:p>
      </dgm:t>
    </dgm:pt>
    <dgm:pt modelId="{7C9A9908-16BF-48C6-928E-6A13BAA433A4}" type="sibTrans" cxnId="{49C514EA-DA74-4ABC-8282-3F39E71CAC55}">
      <dgm:prSet/>
      <dgm:spPr/>
      <dgm:t>
        <a:bodyPr/>
        <a:lstStyle/>
        <a:p>
          <a:endParaRPr lang="en-US"/>
        </a:p>
      </dgm:t>
    </dgm:pt>
    <dgm:pt modelId="{B7E089B3-3445-46FA-B31F-3FED03333983}">
      <dgm:prSet phldrT="[Text]"/>
      <dgm:spPr/>
      <dgm:t>
        <a:bodyPr/>
        <a:lstStyle/>
        <a:p>
          <a:r>
            <a:rPr lang="en-US"/>
            <a:t>Requirements for procedures that are not relevant to an audit of an LCE not included</a:t>
          </a:r>
        </a:p>
      </dgm:t>
    </dgm:pt>
    <dgm:pt modelId="{38EF9659-6CE9-4336-8FD8-930E8F1138AE}" type="parTrans" cxnId="{BAA793A9-5DEF-4F0F-9138-B0B080904D77}">
      <dgm:prSet/>
      <dgm:spPr/>
      <dgm:t>
        <a:bodyPr/>
        <a:lstStyle/>
        <a:p>
          <a:endParaRPr lang="en-US"/>
        </a:p>
      </dgm:t>
    </dgm:pt>
    <dgm:pt modelId="{9B5AAF6B-1A2F-40C9-9957-BEAE56F5BDEE}" type="sibTrans" cxnId="{BAA793A9-5DEF-4F0F-9138-B0B080904D77}">
      <dgm:prSet/>
      <dgm:spPr/>
      <dgm:t>
        <a:bodyPr/>
        <a:lstStyle/>
        <a:p>
          <a:endParaRPr lang="en-US"/>
        </a:p>
      </dgm:t>
    </dgm:pt>
    <dgm:pt modelId="{5D63A879-8D64-4CA7-8A2E-49C3F7E3F587}" type="pres">
      <dgm:prSet presAssocID="{B5876596-9EEC-405B-A1D2-9DF1DDB6F7EB}" presName="linearFlow" presStyleCnt="0">
        <dgm:presLayoutVars>
          <dgm:dir/>
          <dgm:resizeHandles val="exact"/>
        </dgm:presLayoutVars>
      </dgm:prSet>
      <dgm:spPr/>
    </dgm:pt>
    <dgm:pt modelId="{913CD7A2-EDAA-4684-8834-C6376B20D074}" type="pres">
      <dgm:prSet presAssocID="{6549DBB4-0B04-4731-BA39-6B94FACCA244}" presName="composite" presStyleCnt="0"/>
      <dgm:spPr/>
    </dgm:pt>
    <dgm:pt modelId="{C9C93076-B53F-43F5-82EC-94842D7287DA}" type="pres">
      <dgm:prSet presAssocID="{6549DBB4-0B04-4731-BA39-6B94FACCA244}" presName="imgShp" presStyleLbl="fgImgPlace1" presStyleIdx="0" presStyleCnt="3" custLinFactNeighborX="-90073" custLinFactNeighborY="21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bg1"/>
          </a:solidFill>
        </a:ln>
      </dgm:spPr>
      <dgm:extLst>
        <a:ext uri="{E40237B7-FDA0-4F09-8148-C483321AD2D9}">
          <dgm14:cNvPr xmlns:dgm14="http://schemas.microsoft.com/office/drawing/2010/diagram" id="0" name="" descr="Earth globe: Africa and Europe with solid fill"/>
        </a:ext>
      </dgm:extLst>
    </dgm:pt>
    <dgm:pt modelId="{F845DA24-33F8-4BE0-9797-81D4279A86E6}" type="pres">
      <dgm:prSet presAssocID="{6549DBB4-0B04-4731-BA39-6B94FACCA244}" presName="txShp" presStyleLbl="node1" presStyleIdx="0" presStyleCnt="3" custScaleX="116167" custLinFactNeighborX="2194" custLinFactNeighborY="1449">
        <dgm:presLayoutVars>
          <dgm:bulletEnabled val="1"/>
        </dgm:presLayoutVars>
      </dgm:prSet>
      <dgm:spPr/>
    </dgm:pt>
    <dgm:pt modelId="{E4C192EC-9BFE-451E-B94C-9298CC52C75E}" type="pres">
      <dgm:prSet presAssocID="{1FC1826E-96E9-4BFD-BDE8-CA932861F86C}" presName="spacing" presStyleCnt="0"/>
      <dgm:spPr/>
    </dgm:pt>
    <dgm:pt modelId="{0CF2E2E4-5239-42C7-B20A-8F3F3CACC42D}" type="pres">
      <dgm:prSet presAssocID="{48D609DB-BE22-4A67-828A-BE1D730D6995}" presName="composite" presStyleCnt="0"/>
      <dgm:spPr/>
    </dgm:pt>
    <dgm:pt modelId="{70421F0E-2C6C-4283-86A4-A08438E769A5}" type="pres">
      <dgm:prSet presAssocID="{48D609DB-BE22-4A67-828A-BE1D730D6995}" presName="imgShp" presStyleLbl="fgImgPlace1" presStyleIdx="1" presStyleCnt="3" custLinFactNeighborX="-88225" custLinFactNeighborY="37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bg1"/>
          </a:solidFill>
        </a:ln>
      </dgm:spPr>
      <dgm:extLst>
        <a:ext uri="{E40237B7-FDA0-4F09-8148-C483321AD2D9}">
          <dgm14:cNvPr xmlns:dgm14="http://schemas.microsoft.com/office/drawing/2010/diagram" id="0" name="" descr="Clipboard Badge with solid fill"/>
        </a:ext>
      </dgm:extLst>
    </dgm:pt>
    <dgm:pt modelId="{1E5A4C65-E57F-4D03-B060-870749978A1E}" type="pres">
      <dgm:prSet presAssocID="{48D609DB-BE22-4A67-828A-BE1D730D6995}" presName="txShp" presStyleLbl="node1" presStyleIdx="1" presStyleCnt="3" custScaleX="116723" custLinFactNeighborX="2511" custLinFactNeighborY="1747">
        <dgm:presLayoutVars>
          <dgm:bulletEnabled val="1"/>
        </dgm:presLayoutVars>
      </dgm:prSet>
      <dgm:spPr/>
    </dgm:pt>
    <dgm:pt modelId="{C633CEE5-E16C-4E63-8E2B-439021478C09}" type="pres">
      <dgm:prSet presAssocID="{7C9A9908-16BF-48C6-928E-6A13BAA433A4}" presName="spacing" presStyleCnt="0"/>
      <dgm:spPr/>
    </dgm:pt>
    <dgm:pt modelId="{BE556F42-6E42-46B9-ACD5-A1350CF75F4D}" type="pres">
      <dgm:prSet presAssocID="{B7E089B3-3445-46FA-B31F-3FED03333983}" presName="composite" presStyleCnt="0"/>
      <dgm:spPr/>
    </dgm:pt>
    <dgm:pt modelId="{5EA508EB-B2C9-4B01-A654-0F8067264D7A}" type="pres">
      <dgm:prSet presAssocID="{B7E089B3-3445-46FA-B31F-3FED03333983}" presName="imgShp" presStyleLbl="fgImgPlace1" presStyleIdx="2" presStyleCnt="3" custLinFactNeighborX="-88490" custLinFactNeighborY="-2161"/>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bg1"/>
          </a:solidFill>
        </a:ln>
      </dgm:spPr>
      <dgm:extLst>
        <a:ext uri="{E40237B7-FDA0-4F09-8148-C483321AD2D9}">
          <dgm14:cNvPr xmlns:dgm14="http://schemas.microsoft.com/office/drawing/2010/diagram" id="0" name="" descr="Ruler with solid fill"/>
        </a:ext>
      </dgm:extLst>
    </dgm:pt>
    <dgm:pt modelId="{04001CF5-3105-45B0-B5E9-361F5C0679E2}" type="pres">
      <dgm:prSet presAssocID="{B7E089B3-3445-46FA-B31F-3FED03333983}" presName="txShp" presStyleLbl="node1" presStyleIdx="2" presStyleCnt="3" custScaleX="116355" custLinFactNeighborX="2978" custLinFactNeighborY="-1733">
        <dgm:presLayoutVars>
          <dgm:bulletEnabled val="1"/>
        </dgm:presLayoutVars>
      </dgm:prSet>
      <dgm:spPr/>
    </dgm:pt>
  </dgm:ptLst>
  <dgm:cxnLst>
    <dgm:cxn modelId="{19C53314-F9C0-41DE-8899-9AFA8E1C83DE}" type="presOf" srcId="{B5876596-9EEC-405B-A1D2-9DF1DDB6F7EB}" destId="{5D63A879-8D64-4CA7-8A2E-49C3F7E3F587}" srcOrd="0" destOrd="0" presId="urn:microsoft.com/office/officeart/2005/8/layout/vList3"/>
    <dgm:cxn modelId="{20EC8448-216E-4E98-BA13-92270D824E57}" srcId="{B5876596-9EEC-405B-A1D2-9DF1DDB6F7EB}" destId="{6549DBB4-0B04-4731-BA39-6B94FACCA244}" srcOrd="0" destOrd="0" parTransId="{F06B191A-13A6-4C0F-A890-058FE46DB91E}" sibTransId="{1FC1826E-96E9-4BFD-BDE8-CA932861F86C}"/>
    <dgm:cxn modelId="{D25CDF93-EADD-4416-B6B2-C27E1484CF66}" type="presOf" srcId="{B7E089B3-3445-46FA-B31F-3FED03333983}" destId="{04001CF5-3105-45B0-B5E9-361F5C0679E2}" srcOrd="0" destOrd="0" presId="urn:microsoft.com/office/officeart/2005/8/layout/vList3"/>
    <dgm:cxn modelId="{BAA793A9-5DEF-4F0F-9138-B0B080904D77}" srcId="{B5876596-9EEC-405B-A1D2-9DF1DDB6F7EB}" destId="{B7E089B3-3445-46FA-B31F-3FED03333983}" srcOrd="2" destOrd="0" parTransId="{38EF9659-6CE9-4336-8FD8-930E8F1138AE}" sibTransId="{9B5AAF6B-1A2F-40C9-9957-BEAE56F5BDEE}"/>
    <dgm:cxn modelId="{8E05A0AF-4769-4AA7-89D6-1C588F21F7D8}" type="presOf" srcId="{6549DBB4-0B04-4731-BA39-6B94FACCA244}" destId="{F845DA24-33F8-4BE0-9797-81D4279A86E6}" srcOrd="0" destOrd="0" presId="urn:microsoft.com/office/officeart/2005/8/layout/vList3"/>
    <dgm:cxn modelId="{4CD8E3D5-FA1B-4648-8F38-FBA0E309104E}" type="presOf" srcId="{48D609DB-BE22-4A67-828A-BE1D730D6995}" destId="{1E5A4C65-E57F-4D03-B060-870749978A1E}" srcOrd="0" destOrd="0" presId="urn:microsoft.com/office/officeart/2005/8/layout/vList3"/>
    <dgm:cxn modelId="{49C514EA-DA74-4ABC-8282-3F39E71CAC55}" srcId="{B5876596-9EEC-405B-A1D2-9DF1DDB6F7EB}" destId="{48D609DB-BE22-4A67-828A-BE1D730D6995}" srcOrd="1" destOrd="0" parTransId="{54FE9B2F-5EB4-4207-9193-E628B1083237}" sibTransId="{7C9A9908-16BF-48C6-928E-6A13BAA433A4}"/>
    <dgm:cxn modelId="{85442EE2-D72A-417F-9818-9C4C0A193655}" type="presParOf" srcId="{5D63A879-8D64-4CA7-8A2E-49C3F7E3F587}" destId="{913CD7A2-EDAA-4684-8834-C6376B20D074}" srcOrd="0" destOrd="0" presId="urn:microsoft.com/office/officeart/2005/8/layout/vList3"/>
    <dgm:cxn modelId="{CCF91221-2075-4677-8557-000DA6478970}" type="presParOf" srcId="{913CD7A2-EDAA-4684-8834-C6376B20D074}" destId="{C9C93076-B53F-43F5-82EC-94842D7287DA}" srcOrd="0" destOrd="0" presId="urn:microsoft.com/office/officeart/2005/8/layout/vList3"/>
    <dgm:cxn modelId="{AC68E303-198A-4517-BAF1-C7CA3935EB8A}" type="presParOf" srcId="{913CD7A2-EDAA-4684-8834-C6376B20D074}" destId="{F845DA24-33F8-4BE0-9797-81D4279A86E6}" srcOrd="1" destOrd="0" presId="urn:microsoft.com/office/officeart/2005/8/layout/vList3"/>
    <dgm:cxn modelId="{7597BB97-79B7-486D-8329-495D825F063D}" type="presParOf" srcId="{5D63A879-8D64-4CA7-8A2E-49C3F7E3F587}" destId="{E4C192EC-9BFE-451E-B94C-9298CC52C75E}" srcOrd="1" destOrd="0" presId="urn:microsoft.com/office/officeart/2005/8/layout/vList3"/>
    <dgm:cxn modelId="{A0FA2FC2-2829-4A23-BE33-CE9191B1B34B}" type="presParOf" srcId="{5D63A879-8D64-4CA7-8A2E-49C3F7E3F587}" destId="{0CF2E2E4-5239-42C7-B20A-8F3F3CACC42D}" srcOrd="2" destOrd="0" presId="urn:microsoft.com/office/officeart/2005/8/layout/vList3"/>
    <dgm:cxn modelId="{7B89E9B5-70B3-430B-B9BA-9B42D1A0DEB9}" type="presParOf" srcId="{0CF2E2E4-5239-42C7-B20A-8F3F3CACC42D}" destId="{70421F0E-2C6C-4283-86A4-A08438E769A5}" srcOrd="0" destOrd="0" presId="urn:microsoft.com/office/officeart/2005/8/layout/vList3"/>
    <dgm:cxn modelId="{1216030D-9AE0-4668-B68E-EB28E61D1098}" type="presParOf" srcId="{0CF2E2E4-5239-42C7-B20A-8F3F3CACC42D}" destId="{1E5A4C65-E57F-4D03-B060-870749978A1E}" srcOrd="1" destOrd="0" presId="urn:microsoft.com/office/officeart/2005/8/layout/vList3"/>
    <dgm:cxn modelId="{8DBDD203-F338-4F11-9C90-2EC587AF3ED6}" type="presParOf" srcId="{5D63A879-8D64-4CA7-8A2E-49C3F7E3F587}" destId="{C633CEE5-E16C-4E63-8E2B-439021478C09}" srcOrd="3" destOrd="0" presId="urn:microsoft.com/office/officeart/2005/8/layout/vList3"/>
    <dgm:cxn modelId="{9295CCD1-22BD-4975-A702-5357DF1E043F}" type="presParOf" srcId="{5D63A879-8D64-4CA7-8A2E-49C3F7E3F587}" destId="{BE556F42-6E42-46B9-ACD5-A1350CF75F4D}" srcOrd="4" destOrd="0" presId="urn:microsoft.com/office/officeart/2005/8/layout/vList3"/>
    <dgm:cxn modelId="{6BC3D98C-F63B-47B9-94E6-B47766B7835E}" type="presParOf" srcId="{BE556F42-6E42-46B9-ACD5-A1350CF75F4D}" destId="{5EA508EB-B2C9-4B01-A654-0F8067264D7A}" srcOrd="0" destOrd="0" presId="urn:microsoft.com/office/officeart/2005/8/layout/vList3"/>
    <dgm:cxn modelId="{500FB364-CAC5-45BF-9739-3DDE1FD5ADD5}" type="presParOf" srcId="{BE556F42-6E42-46B9-ACD5-A1350CF75F4D}" destId="{04001CF5-3105-45B0-B5E9-361F5C0679E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5876596-9EEC-405B-A1D2-9DF1DDB6F7EB}" type="doc">
      <dgm:prSet loTypeId="urn:microsoft.com/office/officeart/2005/8/layout/vList5" loCatId="list" qsTypeId="urn:microsoft.com/office/officeart/2005/8/quickstyle/simple1" qsCatId="simple" csTypeId="urn:microsoft.com/office/officeart/2005/8/colors/accent1_2" csCatId="accent1" phldr="1"/>
      <dgm:spPr/>
    </dgm:pt>
    <dgm:pt modelId="{6549DBB4-0B04-4731-BA39-6B94FACCA244}">
      <dgm:prSet phldrT="[Text]"/>
      <dgm:spPr/>
      <dgm:t>
        <a:bodyPr/>
        <a:lstStyle/>
        <a:p>
          <a:r>
            <a:rPr lang="en-US"/>
            <a:t>Separate, Standalone Standard</a:t>
          </a:r>
        </a:p>
      </dgm:t>
    </dgm:pt>
    <dgm:pt modelId="{F06B191A-13A6-4C0F-A890-058FE46DB91E}" type="parTrans" cxnId="{20EC8448-216E-4E98-BA13-92270D824E57}">
      <dgm:prSet/>
      <dgm:spPr/>
      <dgm:t>
        <a:bodyPr/>
        <a:lstStyle/>
        <a:p>
          <a:endParaRPr lang="en-US"/>
        </a:p>
      </dgm:t>
    </dgm:pt>
    <dgm:pt modelId="{1FC1826E-96E9-4BFD-BDE8-CA932861F86C}" type="sibTrans" cxnId="{20EC8448-216E-4E98-BA13-92270D824E57}">
      <dgm:prSet/>
      <dgm:spPr/>
      <dgm:t>
        <a:bodyPr/>
        <a:lstStyle/>
        <a:p>
          <a:endParaRPr lang="en-US"/>
        </a:p>
      </dgm:t>
    </dgm:pt>
    <dgm:pt modelId="{48D609DB-BE22-4A67-828A-BE1D730D6995}">
      <dgm:prSet phldrT="[Text]"/>
      <dgm:spPr/>
      <dgm:t>
        <a:bodyPr/>
        <a:lstStyle/>
        <a:p>
          <a:r>
            <a:rPr lang="en-US"/>
            <a:t>Designed to provide Reasonable Assurance</a:t>
          </a:r>
        </a:p>
      </dgm:t>
    </dgm:pt>
    <dgm:pt modelId="{54FE9B2F-5EB4-4207-9193-E628B1083237}" type="parTrans" cxnId="{49C514EA-DA74-4ABC-8282-3F39E71CAC55}">
      <dgm:prSet/>
      <dgm:spPr/>
      <dgm:t>
        <a:bodyPr/>
        <a:lstStyle/>
        <a:p>
          <a:endParaRPr lang="en-US"/>
        </a:p>
      </dgm:t>
    </dgm:pt>
    <dgm:pt modelId="{7C9A9908-16BF-48C6-928E-6A13BAA433A4}" type="sibTrans" cxnId="{49C514EA-DA74-4ABC-8282-3F39E71CAC55}">
      <dgm:prSet/>
      <dgm:spPr/>
      <dgm:t>
        <a:bodyPr/>
        <a:lstStyle/>
        <a:p>
          <a:endParaRPr lang="en-US"/>
        </a:p>
      </dgm:t>
    </dgm:pt>
    <dgm:pt modelId="{B9BD59E0-7770-4AB2-A10D-F543084AE7E6}">
      <dgm:prSet phldrT="[Text]"/>
      <dgm:spPr/>
      <dgm:t>
        <a:bodyPr/>
        <a:lstStyle/>
        <a:p>
          <a:r>
            <a:rPr lang="en-US"/>
            <a:t>Alternative to using the full set of ISAs</a:t>
          </a:r>
        </a:p>
      </dgm:t>
    </dgm:pt>
    <dgm:pt modelId="{6F5BA385-15AD-4833-9A04-ED85AD0796DA}" type="parTrans" cxnId="{6010D1A7-0574-4267-8E14-92860E48BAA4}">
      <dgm:prSet/>
      <dgm:spPr/>
      <dgm:t>
        <a:bodyPr/>
        <a:lstStyle/>
        <a:p>
          <a:endParaRPr lang="en-NZ"/>
        </a:p>
      </dgm:t>
    </dgm:pt>
    <dgm:pt modelId="{D1B77268-5E59-4359-A70D-1A84FB3A3737}" type="sibTrans" cxnId="{6010D1A7-0574-4267-8E14-92860E48BAA4}">
      <dgm:prSet/>
      <dgm:spPr/>
      <dgm:t>
        <a:bodyPr/>
        <a:lstStyle/>
        <a:p>
          <a:endParaRPr lang="en-NZ"/>
        </a:p>
      </dgm:t>
    </dgm:pt>
    <dgm:pt modelId="{46952FB1-2851-435A-B53A-37B60B09A464}">
      <dgm:prSet phldrT="[Text]"/>
      <dgm:spPr/>
      <dgm:t>
        <a:bodyPr/>
        <a:lstStyle/>
        <a:p>
          <a:r>
            <a:rPr lang="en-US"/>
            <a:t>No reference back to the ISAs</a:t>
          </a:r>
        </a:p>
      </dgm:t>
    </dgm:pt>
    <dgm:pt modelId="{C90F252E-6989-4330-802E-EF64909099E8}" type="parTrans" cxnId="{7B3E01E2-05D5-4F3B-BFB0-9CB5B2C465F0}">
      <dgm:prSet/>
      <dgm:spPr/>
      <dgm:t>
        <a:bodyPr/>
        <a:lstStyle/>
        <a:p>
          <a:endParaRPr lang="en-NZ"/>
        </a:p>
      </dgm:t>
    </dgm:pt>
    <dgm:pt modelId="{56A8D791-040E-4A08-99CF-249980176909}" type="sibTrans" cxnId="{7B3E01E2-05D5-4F3B-BFB0-9CB5B2C465F0}">
      <dgm:prSet/>
      <dgm:spPr/>
      <dgm:t>
        <a:bodyPr/>
        <a:lstStyle/>
        <a:p>
          <a:endParaRPr lang="en-NZ"/>
        </a:p>
      </dgm:t>
    </dgm:pt>
    <dgm:pt modelId="{C500B16B-7F7A-4EFD-9FE8-5CFD07D71EAB}">
      <dgm:prSet phldrT="[Text]"/>
      <dgm:spPr/>
      <dgm:t>
        <a:bodyPr/>
        <a:lstStyle/>
        <a:p>
          <a:r>
            <a:rPr lang="en-US"/>
            <a:t>ISAs can’t be used to “top-up”</a:t>
          </a:r>
        </a:p>
      </dgm:t>
    </dgm:pt>
    <dgm:pt modelId="{4952D6F6-3AB6-407B-88A2-310F91A1F780}" type="parTrans" cxnId="{6C9E0B8D-3BB2-4B94-9774-018A4E9CF54F}">
      <dgm:prSet/>
      <dgm:spPr/>
      <dgm:t>
        <a:bodyPr/>
        <a:lstStyle/>
        <a:p>
          <a:endParaRPr lang="en-NZ"/>
        </a:p>
      </dgm:t>
    </dgm:pt>
    <dgm:pt modelId="{24FBA6FB-5CD9-4E14-BB46-A998FAC5995C}" type="sibTrans" cxnId="{6C9E0B8D-3BB2-4B94-9774-018A4E9CF54F}">
      <dgm:prSet/>
      <dgm:spPr/>
      <dgm:t>
        <a:bodyPr/>
        <a:lstStyle/>
        <a:p>
          <a:endParaRPr lang="en-NZ"/>
        </a:p>
      </dgm:t>
    </dgm:pt>
    <dgm:pt modelId="{72B22BB7-AF7D-47C7-879E-409DC1B459E8}">
      <dgm:prSet phldrT="[Text]"/>
      <dgm:spPr/>
      <dgm:t>
        <a:bodyPr/>
        <a:lstStyle/>
        <a:p>
          <a:r>
            <a:rPr lang="en-US"/>
            <a:t>High but not absolute level of assurance</a:t>
          </a:r>
        </a:p>
      </dgm:t>
    </dgm:pt>
    <dgm:pt modelId="{9146E4C8-0C78-4B4D-9EDF-50CD03E75752}" type="parTrans" cxnId="{8F9C4924-3714-44D2-93F1-02B63CFBB11C}">
      <dgm:prSet/>
      <dgm:spPr/>
      <dgm:t>
        <a:bodyPr/>
        <a:lstStyle/>
        <a:p>
          <a:endParaRPr lang="en-NZ"/>
        </a:p>
      </dgm:t>
    </dgm:pt>
    <dgm:pt modelId="{E5868CE4-F58F-4F0D-B6B9-5BC2E878D3F9}" type="sibTrans" cxnId="{8F9C4924-3714-44D2-93F1-02B63CFBB11C}">
      <dgm:prSet/>
      <dgm:spPr/>
      <dgm:t>
        <a:bodyPr/>
        <a:lstStyle/>
        <a:p>
          <a:endParaRPr lang="en-NZ"/>
        </a:p>
      </dgm:t>
    </dgm:pt>
    <dgm:pt modelId="{331FB402-CA79-4FB8-A156-8C5F6564E632}">
      <dgm:prSet phldrT="[Text]"/>
      <dgm:spPr/>
      <dgm:t>
        <a:bodyPr/>
        <a:lstStyle/>
        <a:p>
          <a:r>
            <a:rPr lang="en-US"/>
            <a:t>Same level of assurance as an audit under the full set of ISAs</a:t>
          </a:r>
        </a:p>
      </dgm:t>
    </dgm:pt>
    <dgm:pt modelId="{2D80201D-C928-479C-B8A6-FAB773E529D1}" type="parTrans" cxnId="{D2949C96-18BB-4B22-8FE1-32287547F136}">
      <dgm:prSet/>
      <dgm:spPr/>
      <dgm:t>
        <a:bodyPr/>
        <a:lstStyle/>
        <a:p>
          <a:endParaRPr lang="en-NZ"/>
        </a:p>
      </dgm:t>
    </dgm:pt>
    <dgm:pt modelId="{A978687E-EC7C-478C-89F9-1BF3D0D3644A}" type="sibTrans" cxnId="{D2949C96-18BB-4B22-8FE1-32287547F136}">
      <dgm:prSet/>
      <dgm:spPr/>
      <dgm:t>
        <a:bodyPr/>
        <a:lstStyle/>
        <a:p>
          <a:endParaRPr lang="en-NZ"/>
        </a:p>
      </dgm:t>
    </dgm:pt>
    <dgm:pt modelId="{D632BDB3-0B4D-4E73-98BB-B50649A2BF7B}" type="pres">
      <dgm:prSet presAssocID="{B5876596-9EEC-405B-A1D2-9DF1DDB6F7EB}" presName="Name0" presStyleCnt="0">
        <dgm:presLayoutVars>
          <dgm:dir/>
          <dgm:animLvl val="lvl"/>
          <dgm:resizeHandles val="exact"/>
        </dgm:presLayoutVars>
      </dgm:prSet>
      <dgm:spPr/>
    </dgm:pt>
    <dgm:pt modelId="{C647F46E-83FD-4454-8B42-5921B0B75A0D}" type="pres">
      <dgm:prSet presAssocID="{6549DBB4-0B04-4731-BA39-6B94FACCA244}" presName="linNode" presStyleCnt="0"/>
      <dgm:spPr/>
    </dgm:pt>
    <dgm:pt modelId="{14E7C18B-7D0E-48DC-8D37-BD98EA19239E}" type="pres">
      <dgm:prSet presAssocID="{6549DBB4-0B04-4731-BA39-6B94FACCA244}" presName="parentText" presStyleLbl="node1" presStyleIdx="0" presStyleCnt="2">
        <dgm:presLayoutVars>
          <dgm:chMax val="1"/>
          <dgm:bulletEnabled val="1"/>
        </dgm:presLayoutVars>
      </dgm:prSet>
      <dgm:spPr/>
    </dgm:pt>
    <dgm:pt modelId="{DF94E94E-CCCF-416C-8892-146C63DA9924}" type="pres">
      <dgm:prSet presAssocID="{6549DBB4-0B04-4731-BA39-6B94FACCA244}" presName="descendantText" presStyleLbl="alignAccFollowNode1" presStyleIdx="0" presStyleCnt="2">
        <dgm:presLayoutVars>
          <dgm:bulletEnabled val="1"/>
        </dgm:presLayoutVars>
      </dgm:prSet>
      <dgm:spPr/>
    </dgm:pt>
    <dgm:pt modelId="{C852C8F3-8BB6-4C1C-B149-17E900084B54}" type="pres">
      <dgm:prSet presAssocID="{1FC1826E-96E9-4BFD-BDE8-CA932861F86C}" presName="sp" presStyleCnt="0"/>
      <dgm:spPr/>
    </dgm:pt>
    <dgm:pt modelId="{BF703657-D583-4290-A5E5-0F2BFA20686B}" type="pres">
      <dgm:prSet presAssocID="{48D609DB-BE22-4A67-828A-BE1D730D6995}" presName="linNode" presStyleCnt="0"/>
      <dgm:spPr/>
    </dgm:pt>
    <dgm:pt modelId="{C5E573F9-746D-4654-9EBD-6F5BCAD7E310}" type="pres">
      <dgm:prSet presAssocID="{48D609DB-BE22-4A67-828A-BE1D730D6995}" presName="parentText" presStyleLbl="node1" presStyleIdx="1" presStyleCnt="2">
        <dgm:presLayoutVars>
          <dgm:chMax val="1"/>
          <dgm:bulletEnabled val="1"/>
        </dgm:presLayoutVars>
      </dgm:prSet>
      <dgm:spPr/>
    </dgm:pt>
    <dgm:pt modelId="{62ABCED9-3A7A-4AB6-B958-37EC34B0B944}" type="pres">
      <dgm:prSet presAssocID="{48D609DB-BE22-4A67-828A-BE1D730D6995}" presName="descendantText" presStyleLbl="alignAccFollowNode1" presStyleIdx="1" presStyleCnt="2">
        <dgm:presLayoutVars>
          <dgm:bulletEnabled val="1"/>
        </dgm:presLayoutVars>
      </dgm:prSet>
      <dgm:spPr/>
    </dgm:pt>
  </dgm:ptLst>
  <dgm:cxnLst>
    <dgm:cxn modelId="{45143D04-A222-471B-8F28-98340F12600A}" type="presOf" srcId="{6549DBB4-0B04-4731-BA39-6B94FACCA244}" destId="{14E7C18B-7D0E-48DC-8D37-BD98EA19239E}" srcOrd="0" destOrd="0" presId="urn:microsoft.com/office/officeart/2005/8/layout/vList5"/>
    <dgm:cxn modelId="{6723CB0B-C5EA-4B49-8BAF-657EE6D530A7}" type="presOf" srcId="{46952FB1-2851-435A-B53A-37B60B09A464}" destId="{DF94E94E-CCCF-416C-8892-146C63DA9924}" srcOrd="0" destOrd="1" presId="urn:microsoft.com/office/officeart/2005/8/layout/vList5"/>
    <dgm:cxn modelId="{02597611-8E7A-4D48-BC77-3172F59B0430}" type="presOf" srcId="{72B22BB7-AF7D-47C7-879E-409DC1B459E8}" destId="{62ABCED9-3A7A-4AB6-B958-37EC34B0B944}" srcOrd="0" destOrd="0" presId="urn:microsoft.com/office/officeart/2005/8/layout/vList5"/>
    <dgm:cxn modelId="{EF7B3118-BEB9-4C86-AA4C-EB519F25E309}" type="presOf" srcId="{48D609DB-BE22-4A67-828A-BE1D730D6995}" destId="{C5E573F9-746D-4654-9EBD-6F5BCAD7E310}" srcOrd="0" destOrd="0" presId="urn:microsoft.com/office/officeart/2005/8/layout/vList5"/>
    <dgm:cxn modelId="{8F9C4924-3714-44D2-93F1-02B63CFBB11C}" srcId="{48D609DB-BE22-4A67-828A-BE1D730D6995}" destId="{72B22BB7-AF7D-47C7-879E-409DC1B459E8}" srcOrd="0" destOrd="0" parTransId="{9146E4C8-0C78-4B4D-9EDF-50CD03E75752}" sibTransId="{E5868CE4-F58F-4F0D-B6B9-5BC2E878D3F9}"/>
    <dgm:cxn modelId="{AA1EB240-2D8D-4EB1-BB98-8B45785140E1}" type="presOf" srcId="{B9BD59E0-7770-4AB2-A10D-F543084AE7E6}" destId="{DF94E94E-CCCF-416C-8892-146C63DA9924}" srcOrd="0" destOrd="0" presId="urn:microsoft.com/office/officeart/2005/8/layout/vList5"/>
    <dgm:cxn modelId="{20EC8448-216E-4E98-BA13-92270D824E57}" srcId="{B5876596-9EEC-405B-A1D2-9DF1DDB6F7EB}" destId="{6549DBB4-0B04-4731-BA39-6B94FACCA244}" srcOrd="0" destOrd="0" parTransId="{F06B191A-13A6-4C0F-A890-058FE46DB91E}" sibTransId="{1FC1826E-96E9-4BFD-BDE8-CA932861F86C}"/>
    <dgm:cxn modelId="{9C37E17B-AEA6-4406-B53C-0EC142D0897E}" type="presOf" srcId="{331FB402-CA79-4FB8-A156-8C5F6564E632}" destId="{62ABCED9-3A7A-4AB6-B958-37EC34B0B944}" srcOrd="0" destOrd="1" presId="urn:microsoft.com/office/officeart/2005/8/layout/vList5"/>
    <dgm:cxn modelId="{6C9E0B8D-3BB2-4B94-9774-018A4E9CF54F}" srcId="{6549DBB4-0B04-4731-BA39-6B94FACCA244}" destId="{C500B16B-7F7A-4EFD-9FE8-5CFD07D71EAB}" srcOrd="2" destOrd="0" parTransId="{4952D6F6-3AB6-407B-88A2-310F91A1F780}" sibTransId="{24FBA6FB-5CD9-4E14-BB46-A998FAC5995C}"/>
    <dgm:cxn modelId="{D2949C96-18BB-4B22-8FE1-32287547F136}" srcId="{48D609DB-BE22-4A67-828A-BE1D730D6995}" destId="{331FB402-CA79-4FB8-A156-8C5F6564E632}" srcOrd="1" destOrd="0" parTransId="{2D80201D-C928-479C-B8A6-FAB773E529D1}" sibTransId="{A978687E-EC7C-478C-89F9-1BF3D0D3644A}"/>
    <dgm:cxn modelId="{6010D1A7-0574-4267-8E14-92860E48BAA4}" srcId="{6549DBB4-0B04-4731-BA39-6B94FACCA244}" destId="{B9BD59E0-7770-4AB2-A10D-F543084AE7E6}" srcOrd="0" destOrd="0" parTransId="{6F5BA385-15AD-4833-9A04-ED85AD0796DA}" sibTransId="{D1B77268-5E59-4359-A70D-1A84FB3A3737}"/>
    <dgm:cxn modelId="{7B3E01E2-05D5-4F3B-BFB0-9CB5B2C465F0}" srcId="{6549DBB4-0B04-4731-BA39-6B94FACCA244}" destId="{46952FB1-2851-435A-B53A-37B60B09A464}" srcOrd="1" destOrd="0" parTransId="{C90F252E-6989-4330-802E-EF64909099E8}" sibTransId="{56A8D791-040E-4A08-99CF-249980176909}"/>
    <dgm:cxn modelId="{FF4207E3-FC43-4A11-8D11-C5F9248CB02B}" type="presOf" srcId="{C500B16B-7F7A-4EFD-9FE8-5CFD07D71EAB}" destId="{DF94E94E-CCCF-416C-8892-146C63DA9924}" srcOrd="0" destOrd="2" presId="urn:microsoft.com/office/officeart/2005/8/layout/vList5"/>
    <dgm:cxn modelId="{49C514EA-DA74-4ABC-8282-3F39E71CAC55}" srcId="{B5876596-9EEC-405B-A1D2-9DF1DDB6F7EB}" destId="{48D609DB-BE22-4A67-828A-BE1D730D6995}" srcOrd="1" destOrd="0" parTransId="{54FE9B2F-5EB4-4207-9193-E628B1083237}" sibTransId="{7C9A9908-16BF-48C6-928E-6A13BAA433A4}"/>
    <dgm:cxn modelId="{AB084CF2-5C60-466A-84D0-FBB66EC7141E}" type="presOf" srcId="{B5876596-9EEC-405B-A1D2-9DF1DDB6F7EB}" destId="{D632BDB3-0B4D-4E73-98BB-B50649A2BF7B}" srcOrd="0" destOrd="0" presId="urn:microsoft.com/office/officeart/2005/8/layout/vList5"/>
    <dgm:cxn modelId="{793308A9-5DA2-4144-AB95-C474F9DD75D8}" type="presParOf" srcId="{D632BDB3-0B4D-4E73-98BB-B50649A2BF7B}" destId="{C647F46E-83FD-4454-8B42-5921B0B75A0D}" srcOrd="0" destOrd="0" presId="urn:microsoft.com/office/officeart/2005/8/layout/vList5"/>
    <dgm:cxn modelId="{4F01AF93-2E8E-4DB4-91C1-1D812716EE90}" type="presParOf" srcId="{C647F46E-83FD-4454-8B42-5921B0B75A0D}" destId="{14E7C18B-7D0E-48DC-8D37-BD98EA19239E}" srcOrd="0" destOrd="0" presId="urn:microsoft.com/office/officeart/2005/8/layout/vList5"/>
    <dgm:cxn modelId="{F0E88E5F-9CB4-4A76-9C95-76D24688B89B}" type="presParOf" srcId="{C647F46E-83FD-4454-8B42-5921B0B75A0D}" destId="{DF94E94E-CCCF-416C-8892-146C63DA9924}" srcOrd="1" destOrd="0" presId="urn:microsoft.com/office/officeart/2005/8/layout/vList5"/>
    <dgm:cxn modelId="{A6CDEF5C-555D-4444-B17F-99883F042B64}" type="presParOf" srcId="{D632BDB3-0B4D-4E73-98BB-B50649A2BF7B}" destId="{C852C8F3-8BB6-4C1C-B149-17E900084B54}" srcOrd="1" destOrd="0" presId="urn:microsoft.com/office/officeart/2005/8/layout/vList5"/>
    <dgm:cxn modelId="{B11C1523-B74F-48D4-B1C6-355BC237A46F}" type="presParOf" srcId="{D632BDB3-0B4D-4E73-98BB-B50649A2BF7B}" destId="{BF703657-D583-4290-A5E5-0F2BFA20686B}" srcOrd="2" destOrd="0" presId="urn:microsoft.com/office/officeart/2005/8/layout/vList5"/>
    <dgm:cxn modelId="{FD4E426D-DA51-446E-9B0D-52C4ED52F2B8}" type="presParOf" srcId="{BF703657-D583-4290-A5E5-0F2BFA20686B}" destId="{C5E573F9-746D-4654-9EBD-6F5BCAD7E310}" srcOrd="0" destOrd="0" presId="urn:microsoft.com/office/officeart/2005/8/layout/vList5"/>
    <dgm:cxn modelId="{ED6DC12F-A0B3-443E-90A9-5CAA2BC3E341}" type="presParOf" srcId="{BF703657-D583-4290-A5E5-0F2BFA20686B}" destId="{62ABCED9-3A7A-4AB6-B958-37EC34B0B9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2A8A95D-41C9-4BBC-9877-E14C2933816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9612BE06-21DC-4875-BFAD-C06454E747EC}">
      <dgm:prSet phldrT="[Text]" custT="1"/>
      <dgm:spPr/>
      <dgm:t>
        <a:bodyPr/>
        <a:lstStyle/>
        <a:p>
          <a:r>
            <a:rPr lang="en-US" sz="1800"/>
            <a:t>Allow or require use of ISA for LCE </a:t>
          </a:r>
        </a:p>
      </dgm:t>
    </dgm:pt>
    <dgm:pt modelId="{C1606920-A763-437E-8E34-2687B2FDD73A}" type="parTrans" cxnId="{155C4B20-4B20-41DD-B6FE-3CFD70B794A6}">
      <dgm:prSet/>
      <dgm:spPr/>
      <dgm:t>
        <a:bodyPr/>
        <a:lstStyle/>
        <a:p>
          <a:endParaRPr lang="en-US"/>
        </a:p>
      </dgm:t>
    </dgm:pt>
    <dgm:pt modelId="{A40D0512-C870-4FD1-9F34-FD6FB4B279B2}" type="sibTrans" cxnId="{155C4B20-4B20-41DD-B6FE-3CFD70B794A6}">
      <dgm:prSet/>
      <dgm:spPr/>
      <dgm:t>
        <a:bodyPr/>
        <a:lstStyle/>
        <a:p>
          <a:endParaRPr lang="en-US"/>
        </a:p>
      </dgm:t>
    </dgm:pt>
    <dgm:pt modelId="{ABD40A9B-4339-49F5-831F-9E86D8B87F87}">
      <dgm:prSet phldrT="[Text]" custT="1"/>
      <dgm:spPr/>
      <dgm:t>
        <a:bodyPr/>
        <a:lstStyle/>
        <a:p>
          <a:r>
            <a:rPr lang="en-US" sz="2000"/>
            <a:t>Additional quantitative thresholds</a:t>
          </a:r>
        </a:p>
      </dgm:t>
    </dgm:pt>
    <dgm:pt modelId="{4B5B6A8B-E57F-409D-A210-09AD52800A0A}" type="parTrans" cxnId="{AADA5C75-D7D9-4871-AEE2-67877787FDAA}">
      <dgm:prSet/>
      <dgm:spPr/>
      <dgm:t>
        <a:bodyPr/>
        <a:lstStyle/>
        <a:p>
          <a:endParaRPr lang="en-US"/>
        </a:p>
      </dgm:t>
    </dgm:pt>
    <dgm:pt modelId="{0B11C0FE-CF12-4F29-827D-F78AEB72B575}" type="sibTrans" cxnId="{AADA5C75-D7D9-4871-AEE2-67877787FDAA}">
      <dgm:prSet/>
      <dgm:spPr/>
      <dgm:t>
        <a:bodyPr/>
        <a:lstStyle/>
        <a:p>
          <a:endParaRPr lang="en-US"/>
        </a:p>
      </dgm:t>
    </dgm:pt>
    <dgm:pt modelId="{5384090E-AE01-45FE-AA11-11827C63A416}">
      <dgm:prSet phldrT="[Text]" custT="1"/>
      <dgm:spPr/>
      <dgm:t>
        <a:bodyPr/>
        <a:lstStyle/>
        <a:p>
          <a:r>
            <a:rPr lang="en-US" sz="2000"/>
            <a:t>Can modify entities with public interest characteristics</a:t>
          </a:r>
        </a:p>
      </dgm:t>
    </dgm:pt>
    <dgm:pt modelId="{EFE83AFE-5A7F-42E8-A9FD-036216E5CE69}" type="sibTrans" cxnId="{D4E2D4BE-134B-4A1D-870D-39518285A4F0}">
      <dgm:prSet/>
      <dgm:spPr/>
      <dgm:t>
        <a:bodyPr/>
        <a:lstStyle/>
        <a:p>
          <a:endParaRPr lang="en-US"/>
        </a:p>
      </dgm:t>
    </dgm:pt>
    <dgm:pt modelId="{C9AE9F0A-5A94-47ED-AA4D-084DDD710112}" type="parTrans" cxnId="{D4E2D4BE-134B-4A1D-870D-39518285A4F0}">
      <dgm:prSet/>
      <dgm:spPr/>
      <dgm:t>
        <a:bodyPr/>
        <a:lstStyle/>
        <a:p>
          <a:endParaRPr lang="en-US"/>
        </a:p>
      </dgm:t>
    </dgm:pt>
    <dgm:pt modelId="{FCD541ED-B227-4446-AAC3-BBEAE6A9038D}" type="pres">
      <dgm:prSet presAssocID="{E2A8A95D-41C9-4BBC-9877-E14C29338162}" presName="linear" presStyleCnt="0">
        <dgm:presLayoutVars>
          <dgm:dir/>
          <dgm:animLvl val="lvl"/>
          <dgm:resizeHandles val="exact"/>
        </dgm:presLayoutVars>
      </dgm:prSet>
      <dgm:spPr/>
    </dgm:pt>
    <dgm:pt modelId="{15BCE347-42F4-48AB-80E1-217A96D76C0A}" type="pres">
      <dgm:prSet presAssocID="{9612BE06-21DC-4875-BFAD-C06454E747EC}" presName="parentLin" presStyleCnt="0"/>
      <dgm:spPr/>
    </dgm:pt>
    <dgm:pt modelId="{DC06E1F8-86AF-42B8-B9CE-5A64BD3596AD}" type="pres">
      <dgm:prSet presAssocID="{9612BE06-21DC-4875-BFAD-C06454E747EC}" presName="parentLeftMargin" presStyleLbl="node1" presStyleIdx="0" presStyleCnt="3"/>
      <dgm:spPr/>
    </dgm:pt>
    <dgm:pt modelId="{03CB80D8-3664-4B8B-81FF-BA85F43982E7}" type="pres">
      <dgm:prSet presAssocID="{9612BE06-21DC-4875-BFAD-C06454E747EC}" presName="parentText" presStyleLbl="node1" presStyleIdx="0" presStyleCnt="3">
        <dgm:presLayoutVars>
          <dgm:chMax val="0"/>
          <dgm:bulletEnabled val="1"/>
        </dgm:presLayoutVars>
      </dgm:prSet>
      <dgm:spPr/>
    </dgm:pt>
    <dgm:pt modelId="{DEE8C379-5F75-441A-8CF9-BEEF636FC5FE}" type="pres">
      <dgm:prSet presAssocID="{9612BE06-21DC-4875-BFAD-C06454E747EC}" presName="negativeSpace" presStyleCnt="0"/>
      <dgm:spPr/>
    </dgm:pt>
    <dgm:pt modelId="{0F5F4E84-190B-45A0-A3FE-AAB7584306A7}" type="pres">
      <dgm:prSet presAssocID="{9612BE06-21DC-4875-BFAD-C06454E747EC}" presName="childText" presStyleLbl="conFgAcc1" presStyleIdx="0" presStyleCnt="3">
        <dgm:presLayoutVars>
          <dgm:bulletEnabled val="1"/>
        </dgm:presLayoutVars>
      </dgm:prSet>
      <dgm:spPr/>
    </dgm:pt>
    <dgm:pt modelId="{4B77E98D-FA44-44F8-93F1-777F92B7CE23}" type="pres">
      <dgm:prSet presAssocID="{A40D0512-C870-4FD1-9F34-FD6FB4B279B2}" presName="spaceBetweenRectangles" presStyleCnt="0"/>
      <dgm:spPr/>
    </dgm:pt>
    <dgm:pt modelId="{6C05B25A-C41B-4803-BE8F-957740DC5E95}" type="pres">
      <dgm:prSet presAssocID="{5384090E-AE01-45FE-AA11-11827C63A416}" presName="parentLin" presStyleCnt="0"/>
      <dgm:spPr/>
    </dgm:pt>
    <dgm:pt modelId="{5498CB93-6B82-4B34-8A25-D0FF4904F871}" type="pres">
      <dgm:prSet presAssocID="{5384090E-AE01-45FE-AA11-11827C63A416}" presName="parentLeftMargin" presStyleLbl="node1" presStyleIdx="0" presStyleCnt="3"/>
      <dgm:spPr/>
    </dgm:pt>
    <dgm:pt modelId="{FF054A12-70DF-47C4-95F4-E8B8FCBA2544}" type="pres">
      <dgm:prSet presAssocID="{5384090E-AE01-45FE-AA11-11827C63A416}" presName="parentText" presStyleLbl="node1" presStyleIdx="1" presStyleCnt="3">
        <dgm:presLayoutVars>
          <dgm:chMax val="0"/>
          <dgm:bulletEnabled val="1"/>
        </dgm:presLayoutVars>
      </dgm:prSet>
      <dgm:spPr/>
    </dgm:pt>
    <dgm:pt modelId="{9227DCF6-8B72-4AAD-A4B3-D39522F2CECE}" type="pres">
      <dgm:prSet presAssocID="{5384090E-AE01-45FE-AA11-11827C63A416}" presName="negativeSpace" presStyleCnt="0"/>
      <dgm:spPr/>
    </dgm:pt>
    <dgm:pt modelId="{465A470F-73D5-470B-8EEC-7CC642B909A6}" type="pres">
      <dgm:prSet presAssocID="{5384090E-AE01-45FE-AA11-11827C63A416}" presName="childText" presStyleLbl="conFgAcc1" presStyleIdx="1" presStyleCnt="3">
        <dgm:presLayoutVars>
          <dgm:bulletEnabled val="1"/>
        </dgm:presLayoutVars>
      </dgm:prSet>
      <dgm:spPr/>
    </dgm:pt>
    <dgm:pt modelId="{9A8A183F-B236-4412-8840-3D84B725D68C}" type="pres">
      <dgm:prSet presAssocID="{EFE83AFE-5A7F-42E8-A9FD-036216E5CE69}" presName="spaceBetweenRectangles" presStyleCnt="0"/>
      <dgm:spPr/>
    </dgm:pt>
    <dgm:pt modelId="{B57B7EF8-EDB6-43C0-B28F-8076F63F97E1}" type="pres">
      <dgm:prSet presAssocID="{ABD40A9B-4339-49F5-831F-9E86D8B87F87}" presName="parentLin" presStyleCnt="0"/>
      <dgm:spPr/>
    </dgm:pt>
    <dgm:pt modelId="{816CA4B2-F2EA-4F70-BA19-6F54D675F5E1}" type="pres">
      <dgm:prSet presAssocID="{ABD40A9B-4339-49F5-831F-9E86D8B87F87}" presName="parentLeftMargin" presStyleLbl="node1" presStyleIdx="1" presStyleCnt="3"/>
      <dgm:spPr/>
    </dgm:pt>
    <dgm:pt modelId="{8745D88A-541C-4364-B0D3-8DF1E39824CA}" type="pres">
      <dgm:prSet presAssocID="{ABD40A9B-4339-49F5-831F-9E86D8B87F87}" presName="parentText" presStyleLbl="node1" presStyleIdx="2" presStyleCnt="3">
        <dgm:presLayoutVars>
          <dgm:chMax val="0"/>
          <dgm:bulletEnabled val="1"/>
        </dgm:presLayoutVars>
      </dgm:prSet>
      <dgm:spPr/>
    </dgm:pt>
    <dgm:pt modelId="{0ABB43D0-ABA3-4773-812E-2972DA9B7FF6}" type="pres">
      <dgm:prSet presAssocID="{ABD40A9B-4339-49F5-831F-9E86D8B87F87}" presName="negativeSpace" presStyleCnt="0"/>
      <dgm:spPr/>
    </dgm:pt>
    <dgm:pt modelId="{3C030765-51A0-4D86-9342-77E92B09C9B9}" type="pres">
      <dgm:prSet presAssocID="{ABD40A9B-4339-49F5-831F-9E86D8B87F87}" presName="childText" presStyleLbl="conFgAcc1" presStyleIdx="2" presStyleCnt="3">
        <dgm:presLayoutVars>
          <dgm:bulletEnabled val="1"/>
        </dgm:presLayoutVars>
      </dgm:prSet>
      <dgm:spPr/>
    </dgm:pt>
  </dgm:ptLst>
  <dgm:cxnLst>
    <dgm:cxn modelId="{E0F9CA0F-E8D5-462F-9B50-B6C31538C753}" type="presOf" srcId="{5384090E-AE01-45FE-AA11-11827C63A416}" destId="{FF054A12-70DF-47C4-95F4-E8B8FCBA2544}" srcOrd="1" destOrd="0" presId="urn:microsoft.com/office/officeart/2005/8/layout/list1"/>
    <dgm:cxn modelId="{B4CB9A18-FCD9-4126-A5D1-24B95EC27F04}" type="presOf" srcId="{9612BE06-21DC-4875-BFAD-C06454E747EC}" destId="{03CB80D8-3664-4B8B-81FF-BA85F43982E7}" srcOrd="1" destOrd="0" presId="urn:microsoft.com/office/officeart/2005/8/layout/list1"/>
    <dgm:cxn modelId="{155C4B20-4B20-41DD-B6FE-3CFD70B794A6}" srcId="{E2A8A95D-41C9-4BBC-9877-E14C29338162}" destId="{9612BE06-21DC-4875-BFAD-C06454E747EC}" srcOrd="0" destOrd="0" parTransId="{C1606920-A763-437E-8E34-2687B2FDD73A}" sibTransId="{A40D0512-C870-4FD1-9F34-FD6FB4B279B2}"/>
    <dgm:cxn modelId="{80F10722-E606-4AC9-A185-5419DBAD28C2}" type="presOf" srcId="{ABD40A9B-4339-49F5-831F-9E86D8B87F87}" destId="{816CA4B2-F2EA-4F70-BA19-6F54D675F5E1}" srcOrd="0" destOrd="0" presId="urn:microsoft.com/office/officeart/2005/8/layout/list1"/>
    <dgm:cxn modelId="{3D724844-F018-4512-8162-931EF5E84083}" type="presOf" srcId="{E2A8A95D-41C9-4BBC-9877-E14C29338162}" destId="{FCD541ED-B227-4446-AAC3-BBEAE6A9038D}" srcOrd="0" destOrd="0" presId="urn:microsoft.com/office/officeart/2005/8/layout/list1"/>
    <dgm:cxn modelId="{9312EF4B-D2AB-45F3-A594-B2587D567C99}" type="presOf" srcId="{5384090E-AE01-45FE-AA11-11827C63A416}" destId="{5498CB93-6B82-4B34-8A25-D0FF4904F871}" srcOrd="0" destOrd="0" presId="urn:microsoft.com/office/officeart/2005/8/layout/list1"/>
    <dgm:cxn modelId="{1524BC72-D102-4A4B-BDC1-EDB5A3247218}" type="presOf" srcId="{9612BE06-21DC-4875-BFAD-C06454E747EC}" destId="{DC06E1F8-86AF-42B8-B9CE-5A64BD3596AD}" srcOrd="0" destOrd="0" presId="urn:microsoft.com/office/officeart/2005/8/layout/list1"/>
    <dgm:cxn modelId="{AADA5C75-D7D9-4871-AEE2-67877787FDAA}" srcId="{E2A8A95D-41C9-4BBC-9877-E14C29338162}" destId="{ABD40A9B-4339-49F5-831F-9E86D8B87F87}" srcOrd="2" destOrd="0" parTransId="{4B5B6A8B-E57F-409D-A210-09AD52800A0A}" sibTransId="{0B11C0FE-CF12-4F29-827D-F78AEB72B575}"/>
    <dgm:cxn modelId="{B0A78582-F3B6-4206-92F7-E251C6BEB2DB}" type="presOf" srcId="{ABD40A9B-4339-49F5-831F-9E86D8B87F87}" destId="{8745D88A-541C-4364-B0D3-8DF1E39824CA}" srcOrd="1" destOrd="0" presId="urn:microsoft.com/office/officeart/2005/8/layout/list1"/>
    <dgm:cxn modelId="{D4E2D4BE-134B-4A1D-870D-39518285A4F0}" srcId="{E2A8A95D-41C9-4BBC-9877-E14C29338162}" destId="{5384090E-AE01-45FE-AA11-11827C63A416}" srcOrd="1" destOrd="0" parTransId="{C9AE9F0A-5A94-47ED-AA4D-084DDD710112}" sibTransId="{EFE83AFE-5A7F-42E8-A9FD-036216E5CE69}"/>
    <dgm:cxn modelId="{9CFEE1D1-1A24-4BE0-A8E2-266B96F7671E}" type="presParOf" srcId="{FCD541ED-B227-4446-AAC3-BBEAE6A9038D}" destId="{15BCE347-42F4-48AB-80E1-217A96D76C0A}" srcOrd="0" destOrd="0" presId="urn:microsoft.com/office/officeart/2005/8/layout/list1"/>
    <dgm:cxn modelId="{F04FB2B4-0B85-4CCD-93B3-548DA82DD75A}" type="presParOf" srcId="{15BCE347-42F4-48AB-80E1-217A96D76C0A}" destId="{DC06E1F8-86AF-42B8-B9CE-5A64BD3596AD}" srcOrd="0" destOrd="0" presId="urn:microsoft.com/office/officeart/2005/8/layout/list1"/>
    <dgm:cxn modelId="{47F4981B-4DD3-4A07-BD7A-69FB6E239F94}" type="presParOf" srcId="{15BCE347-42F4-48AB-80E1-217A96D76C0A}" destId="{03CB80D8-3664-4B8B-81FF-BA85F43982E7}" srcOrd="1" destOrd="0" presId="urn:microsoft.com/office/officeart/2005/8/layout/list1"/>
    <dgm:cxn modelId="{4971CC19-6F33-4014-A924-E8B552B1A9FD}" type="presParOf" srcId="{FCD541ED-B227-4446-AAC3-BBEAE6A9038D}" destId="{DEE8C379-5F75-441A-8CF9-BEEF636FC5FE}" srcOrd="1" destOrd="0" presId="urn:microsoft.com/office/officeart/2005/8/layout/list1"/>
    <dgm:cxn modelId="{54FB55B9-4B94-46DA-9C03-30C7B03B24D4}" type="presParOf" srcId="{FCD541ED-B227-4446-AAC3-BBEAE6A9038D}" destId="{0F5F4E84-190B-45A0-A3FE-AAB7584306A7}" srcOrd="2" destOrd="0" presId="urn:microsoft.com/office/officeart/2005/8/layout/list1"/>
    <dgm:cxn modelId="{4BD16CD0-DC43-409A-AE91-3334076F5F1B}" type="presParOf" srcId="{FCD541ED-B227-4446-AAC3-BBEAE6A9038D}" destId="{4B77E98D-FA44-44F8-93F1-777F92B7CE23}" srcOrd="3" destOrd="0" presId="urn:microsoft.com/office/officeart/2005/8/layout/list1"/>
    <dgm:cxn modelId="{4F93CB17-29A8-479A-A76A-0B5973E22844}" type="presParOf" srcId="{FCD541ED-B227-4446-AAC3-BBEAE6A9038D}" destId="{6C05B25A-C41B-4803-BE8F-957740DC5E95}" srcOrd="4" destOrd="0" presId="urn:microsoft.com/office/officeart/2005/8/layout/list1"/>
    <dgm:cxn modelId="{0BAA4DFA-BD30-44FB-BA08-375888425484}" type="presParOf" srcId="{6C05B25A-C41B-4803-BE8F-957740DC5E95}" destId="{5498CB93-6B82-4B34-8A25-D0FF4904F871}" srcOrd="0" destOrd="0" presId="urn:microsoft.com/office/officeart/2005/8/layout/list1"/>
    <dgm:cxn modelId="{81C34E6F-99A8-4EA7-A59D-8C279A3A0A18}" type="presParOf" srcId="{6C05B25A-C41B-4803-BE8F-957740DC5E95}" destId="{FF054A12-70DF-47C4-95F4-E8B8FCBA2544}" srcOrd="1" destOrd="0" presId="urn:microsoft.com/office/officeart/2005/8/layout/list1"/>
    <dgm:cxn modelId="{B238FE5F-53DD-414A-9F0A-E1EEA9F5040F}" type="presParOf" srcId="{FCD541ED-B227-4446-AAC3-BBEAE6A9038D}" destId="{9227DCF6-8B72-4AAD-A4B3-D39522F2CECE}" srcOrd="5" destOrd="0" presId="urn:microsoft.com/office/officeart/2005/8/layout/list1"/>
    <dgm:cxn modelId="{9690534A-F5AD-43EF-927C-B90B66B501E3}" type="presParOf" srcId="{FCD541ED-B227-4446-AAC3-BBEAE6A9038D}" destId="{465A470F-73D5-470B-8EEC-7CC642B909A6}" srcOrd="6" destOrd="0" presId="urn:microsoft.com/office/officeart/2005/8/layout/list1"/>
    <dgm:cxn modelId="{2B96119F-025E-46E3-90FE-FC3365E21B55}" type="presParOf" srcId="{FCD541ED-B227-4446-AAC3-BBEAE6A9038D}" destId="{9A8A183F-B236-4412-8840-3D84B725D68C}" srcOrd="7" destOrd="0" presId="urn:microsoft.com/office/officeart/2005/8/layout/list1"/>
    <dgm:cxn modelId="{683E0BE4-F1FC-4617-B5AB-A0640CFC4B62}" type="presParOf" srcId="{FCD541ED-B227-4446-AAC3-BBEAE6A9038D}" destId="{B57B7EF8-EDB6-43C0-B28F-8076F63F97E1}" srcOrd="8" destOrd="0" presId="urn:microsoft.com/office/officeart/2005/8/layout/list1"/>
    <dgm:cxn modelId="{EA847479-B441-483A-B60B-E21B31A1E652}" type="presParOf" srcId="{B57B7EF8-EDB6-43C0-B28F-8076F63F97E1}" destId="{816CA4B2-F2EA-4F70-BA19-6F54D675F5E1}" srcOrd="0" destOrd="0" presId="urn:microsoft.com/office/officeart/2005/8/layout/list1"/>
    <dgm:cxn modelId="{4F61DAF5-4884-4F02-AE87-3980898CB17E}" type="presParOf" srcId="{B57B7EF8-EDB6-43C0-B28F-8076F63F97E1}" destId="{8745D88A-541C-4364-B0D3-8DF1E39824CA}" srcOrd="1" destOrd="0" presId="urn:microsoft.com/office/officeart/2005/8/layout/list1"/>
    <dgm:cxn modelId="{F3D7B496-3B49-4222-8834-B9880A399383}" type="presParOf" srcId="{FCD541ED-B227-4446-AAC3-BBEAE6A9038D}" destId="{0ABB43D0-ABA3-4773-812E-2972DA9B7FF6}" srcOrd="9" destOrd="0" presId="urn:microsoft.com/office/officeart/2005/8/layout/list1"/>
    <dgm:cxn modelId="{7BA2AF17-FA96-44B1-988B-0E0B03E5DD28}" type="presParOf" srcId="{FCD541ED-B227-4446-AAC3-BBEAE6A9038D}" destId="{3C030765-51A0-4D86-9342-77E92B09C9B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A9B958-1949-444F-887F-A11601F6665F}"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00D9C961-1BE1-4EEE-9963-D5099F0C4954}">
      <dgm:prSet custT="1"/>
      <dgm:spPr/>
      <dgm:t>
        <a:bodyPr/>
        <a:lstStyle/>
        <a:p>
          <a:r>
            <a:rPr lang="en-US" sz="2000" b="1"/>
            <a:t>Firms</a:t>
          </a:r>
        </a:p>
      </dgm:t>
    </dgm:pt>
    <dgm:pt modelId="{16BC673C-E43A-4B97-A5DD-E22E0321DB14}" type="parTrans" cxnId="{0015F9A3-E098-4D88-B6F3-A4A895F0A893}">
      <dgm:prSet/>
      <dgm:spPr/>
      <dgm:t>
        <a:bodyPr/>
        <a:lstStyle/>
        <a:p>
          <a:endParaRPr lang="en-US"/>
        </a:p>
      </dgm:t>
    </dgm:pt>
    <dgm:pt modelId="{F19A1AFE-C65A-4673-9AF1-580F5ECAD0F7}" type="sibTrans" cxnId="{0015F9A3-E098-4D88-B6F3-A4A895F0A893}">
      <dgm:prSet/>
      <dgm:spPr/>
      <dgm:t>
        <a:bodyPr/>
        <a:lstStyle/>
        <a:p>
          <a:endParaRPr lang="en-US"/>
        </a:p>
      </dgm:t>
    </dgm:pt>
    <dgm:pt modelId="{EC29CDCE-FFCB-4A58-8126-D6DE098DA130}">
      <dgm:prSet custT="1"/>
      <dgm:spPr>
        <a:solidFill>
          <a:schemeClr val="accent2">
            <a:lumMod val="20000"/>
            <a:lumOff val="80000"/>
            <a:alpha val="90000"/>
          </a:schemeClr>
        </a:solidFill>
      </dgm:spPr>
      <dgm:t>
        <a:bodyPr/>
        <a:lstStyle/>
        <a:p>
          <a:r>
            <a:rPr lang="en-US" sz="1600"/>
            <a:t>Establishing policies or procedures for permitted use </a:t>
          </a:r>
        </a:p>
      </dgm:t>
    </dgm:pt>
    <dgm:pt modelId="{8676F7C2-3F59-451D-8557-F46D45CA9858}" type="parTrans" cxnId="{9504706C-DD48-4B70-8ED6-6826A41D98B3}">
      <dgm:prSet/>
      <dgm:spPr/>
      <dgm:t>
        <a:bodyPr/>
        <a:lstStyle/>
        <a:p>
          <a:endParaRPr lang="en-US"/>
        </a:p>
      </dgm:t>
    </dgm:pt>
    <dgm:pt modelId="{29812C52-5191-495F-888E-B7BAE01726F7}" type="sibTrans" cxnId="{9504706C-DD48-4B70-8ED6-6826A41D98B3}">
      <dgm:prSet/>
      <dgm:spPr/>
      <dgm:t>
        <a:bodyPr/>
        <a:lstStyle/>
        <a:p>
          <a:endParaRPr lang="en-US"/>
        </a:p>
      </dgm:t>
    </dgm:pt>
    <dgm:pt modelId="{7BE2F64B-9270-4C28-9365-AE1EF9E4C3BB}">
      <dgm:prSet custT="1"/>
      <dgm:spPr>
        <a:solidFill>
          <a:schemeClr val="accent2">
            <a:lumMod val="20000"/>
            <a:lumOff val="80000"/>
            <a:alpha val="90000"/>
          </a:schemeClr>
        </a:solidFill>
      </dgm:spPr>
      <dgm:t>
        <a:bodyPr/>
        <a:lstStyle/>
        <a:p>
          <a:endParaRPr lang="en-US" sz="1600"/>
        </a:p>
      </dgm:t>
    </dgm:pt>
    <dgm:pt modelId="{5C14185E-0738-44AC-A91B-349745ED398A}" type="parTrans" cxnId="{FCFEA775-6BF2-4826-98DE-E996A96CF8BE}">
      <dgm:prSet/>
      <dgm:spPr/>
      <dgm:t>
        <a:bodyPr/>
        <a:lstStyle/>
        <a:p>
          <a:endParaRPr lang="en-US"/>
        </a:p>
      </dgm:t>
    </dgm:pt>
    <dgm:pt modelId="{BB626DC5-8474-47EE-85AD-F2B8E73A2D8D}" type="sibTrans" cxnId="{FCFEA775-6BF2-4826-98DE-E996A96CF8BE}">
      <dgm:prSet/>
      <dgm:spPr/>
      <dgm:t>
        <a:bodyPr/>
        <a:lstStyle/>
        <a:p>
          <a:endParaRPr lang="en-US"/>
        </a:p>
      </dgm:t>
    </dgm:pt>
    <dgm:pt modelId="{F6A02FEE-0D80-4D7E-92B8-78677804B77E}" type="pres">
      <dgm:prSet presAssocID="{15A9B958-1949-444F-887F-A11601F6665F}" presName="Name0" presStyleCnt="0">
        <dgm:presLayoutVars>
          <dgm:dir/>
          <dgm:animLvl val="lvl"/>
          <dgm:resizeHandles val="exact"/>
        </dgm:presLayoutVars>
      </dgm:prSet>
      <dgm:spPr/>
    </dgm:pt>
    <dgm:pt modelId="{3CF7FE4F-368E-4308-AA35-0063BD5A6EEC}" type="pres">
      <dgm:prSet presAssocID="{00D9C961-1BE1-4EEE-9963-D5099F0C4954}" presName="linNode" presStyleCnt="0"/>
      <dgm:spPr/>
    </dgm:pt>
    <dgm:pt modelId="{F4D7EA37-EDBE-48BA-9ACE-61EC5029087F}" type="pres">
      <dgm:prSet presAssocID="{00D9C961-1BE1-4EEE-9963-D5099F0C4954}" presName="parentText" presStyleLbl="node1" presStyleIdx="0" presStyleCnt="1">
        <dgm:presLayoutVars>
          <dgm:chMax val="1"/>
          <dgm:bulletEnabled val="1"/>
        </dgm:presLayoutVars>
      </dgm:prSet>
      <dgm:spPr/>
    </dgm:pt>
    <dgm:pt modelId="{962C7157-084E-4630-A759-9498B0E9370E}" type="pres">
      <dgm:prSet presAssocID="{00D9C961-1BE1-4EEE-9963-D5099F0C4954}" presName="descendantText" presStyleLbl="alignAccFollowNode1" presStyleIdx="0" presStyleCnt="1">
        <dgm:presLayoutVars>
          <dgm:bulletEnabled val="1"/>
        </dgm:presLayoutVars>
      </dgm:prSet>
      <dgm:spPr/>
    </dgm:pt>
  </dgm:ptLst>
  <dgm:cxnLst>
    <dgm:cxn modelId="{EFB7270A-9088-4D96-9CC5-3F0ACB54BF21}" type="presOf" srcId="{00D9C961-1BE1-4EEE-9963-D5099F0C4954}" destId="{F4D7EA37-EDBE-48BA-9ACE-61EC5029087F}" srcOrd="0" destOrd="0" presId="urn:microsoft.com/office/officeart/2005/8/layout/vList5"/>
    <dgm:cxn modelId="{9504706C-DD48-4B70-8ED6-6826A41D98B3}" srcId="{00D9C961-1BE1-4EEE-9963-D5099F0C4954}" destId="{EC29CDCE-FFCB-4A58-8126-D6DE098DA130}" srcOrd="0" destOrd="0" parTransId="{8676F7C2-3F59-451D-8557-F46D45CA9858}" sibTransId="{29812C52-5191-495F-888E-B7BAE01726F7}"/>
    <dgm:cxn modelId="{56572971-3FA7-4C61-9E5A-3AE13D9A328A}" type="presOf" srcId="{EC29CDCE-FFCB-4A58-8126-D6DE098DA130}" destId="{962C7157-084E-4630-A759-9498B0E9370E}" srcOrd="0" destOrd="0" presId="urn:microsoft.com/office/officeart/2005/8/layout/vList5"/>
    <dgm:cxn modelId="{FCFEA775-6BF2-4826-98DE-E996A96CF8BE}" srcId="{00D9C961-1BE1-4EEE-9963-D5099F0C4954}" destId="{7BE2F64B-9270-4C28-9365-AE1EF9E4C3BB}" srcOrd="1" destOrd="0" parTransId="{5C14185E-0738-44AC-A91B-349745ED398A}" sibTransId="{BB626DC5-8474-47EE-85AD-F2B8E73A2D8D}"/>
    <dgm:cxn modelId="{1E1D3C83-9643-4421-ACA8-7FC5A686A9FD}" type="presOf" srcId="{15A9B958-1949-444F-887F-A11601F6665F}" destId="{F6A02FEE-0D80-4D7E-92B8-78677804B77E}" srcOrd="0" destOrd="0" presId="urn:microsoft.com/office/officeart/2005/8/layout/vList5"/>
    <dgm:cxn modelId="{0015F9A3-E098-4D88-B6F3-A4A895F0A893}" srcId="{15A9B958-1949-444F-887F-A11601F6665F}" destId="{00D9C961-1BE1-4EEE-9963-D5099F0C4954}" srcOrd="0" destOrd="0" parTransId="{16BC673C-E43A-4B97-A5DD-E22E0321DB14}" sibTransId="{F19A1AFE-C65A-4673-9AF1-580F5ECAD0F7}"/>
    <dgm:cxn modelId="{2F6C64E6-60DC-4204-BC63-93E486D0538B}" type="presOf" srcId="{7BE2F64B-9270-4C28-9365-AE1EF9E4C3BB}" destId="{962C7157-084E-4630-A759-9498B0E9370E}" srcOrd="0" destOrd="1" presId="urn:microsoft.com/office/officeart/2005/8/layout/vList5"/>
    <dgm:cxn modelId="{060F8CEE-464A-4AC7-9998-C685F3E60CC6}" type="presParOf" srcId="{F6A02FEE-0D80-4D7E-92B8-78677804B77E}" destId="{3CF7FE4F-368E-4308-AA35-0063BD5A6EEC}" srcOrd="0" destOrd="0" presId="urn:microsoft.com/office/officeart/2005/8/layout/vList5"/>
    <dgm:cxn modelId="{33C78082-4A08-46D4-A134-40497B96C069}" type="presParOf" srcId="{3CF7FE4F-368E-4308-AA35-0063BD5A6EEC}" destId="{F4D7EA37-EDBE-48BA-9ACE-61EC5029087F}" srcOrd="0" destOrd="0" presId="urn:microsoft.com/office/officeart/2005/8/layout/vList5"/>
    <dgm:cxn modelId="{629DA3A2-9337-476E-94B6-7D9B9B29C852}" type="presParOf" srcId="{3CF7FE4F-368E-4308-AA35-0063BD5A6EEC}" destId="{962C7157-084E-4630-A759-9498B0E937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502ADE-0646-40F5-80DC-50B6FB118EA4}"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D96AB9C4-54DC-49D7-90AC-D6638449DADA}">
      <dgm:prSet/>
      <dgm:spPr/>
      <dgm:t>
        <a:bodyPr/>
        <a:lstStyle/>
        <a:p>
          <a:r>
            <a:rPr lang="en-US" b="1"/>
            <a:t>Engagement Team</a:t>
          </a:r>
        </a:p>
      </dgm:t>
    </dgm:pt>
    <dgm:pt modelId="{92233465-CFC6-4657-8CFE-0E6FE472D772}" type="parTrans" cxnId="{79DE6340-623D-487E-8A55-E662E0A08CEA}">
      <dgm:prSet/>
      <dgm:spPr/>
      <dgm:t>
        <a:bodyPr/>
        <a:lstStyle/>
        <a:p>
          <a:endParaRPr lang="en-US"/>
        </a:p>
      </dgm:t>
    </dgm:pt>
    <dgm:pt modelId="{CFED3735-C2CB-4B1F-9B4F-3D7B1735E38E}" type="sibTrans" cxnId="{79DE6340-623D-487E-8A55-E662E0A08CEA}">
      <dgm:prSet/>
      <dgm:spPr/>
      <dgm:t>
        <a:bodyPr/>
        <a:lstStyle/>
        <a:p>
          <a:endParaRPr lang="en-US"/>
        </a:p>
      </dgm:t>
    </dgm:pt>
    <dgm:pt modelId="{EDC6A617-BD5F-4EBF-AC1B-BC225964B753}">
      <dgm:prSet custT="1"/>
      <dgm:spPr>
        <a:solidFill>
          <a:schemeClr val="accent2">
            <a:lumMod val="20000"/>
            <a:lumOff val="80000"/>
            <a:alpha val="90000"/>
          </a:schemeClr>
        </a:solidFill>
      </dgm:spPr>
      <dgm:t>
        <a:bodyPr/>
        <a:lstStyle/>
        <a:p>
          <a:r>
            <a:rPr lang="en-US" sz="1600" kern="1200">
              <a:latin typeface="Calibri"/>
              <a:ea typeface="+mn-ea"/>
              <a:cs typeface="+mn-cs"/>
            </a:rPr>
            <a:t>Evaluate whether use is appropriate for a particular engagement</a:t>
          </a:r>
        </a:p>
      </dgm:t>
    </dgm:pt>
    <dgm:pt modelId="{D706E789-F58A-47F1-8D89-C1526BAF27BB}" type="parTrans" cxnId="{5EA25A64-69E8-4B99-9C45-80C32DBCF6C8}">
      <dgm:prSet/>
      <dgm:spPr/>
      <dgm:t>
        <a:bodyPr/>
        <a:lstStyle/>
        <a:p>
          <a:endParaRPr lang="en-US"/>
        </a:p>
      </dgm:t>
    </dgm:pt>
    <dgm:pt modelId="{E5B5BCD2-97FF-4C08-B72F-50B27A1F5FD5}" type="sibTrans" cxnId="{5EA25A64-69E8-4B99-9C45-80C32DBCF6C8}">
      <dgm:prSet/>
      <dgm:spPr/>
      <dgm:t>
        <a:bodyPr/>
        <a:lstStyle/>
        <a:p>
          <a:endParaRPr lang="en-US"/>
        </a:p>
      </dgm:t>
    </dgm:pt>
    <dgm:pt modelId="{58C3D566-66EE-4AE0-B10E-F4B2F2C8607A}">
      <dgm:prSet custT="1"/>
      <dgm:spPr>
        <a:solidFill>
          <a:schemeClr val="accent2">
            <a:lumMod val="20000"/>
            <a:lumOff val="80000"/>
            <a:alpha val="90000"/>
          </a:schemeClr>
        </a:solidFill>
      </dgm:spPr>
      <dgm:t>
        <a:bodyPr/>
        <a:lstStyle/>
        <a:p>
          <a:r>
            <a:rPr lang="en-US" sz="1600" kern="1200">
              <a:latin typeface="Calibri"/>
              <a:ea typeface="+mn-ea"/>
              <a:cs typeface="+mn-cs"/>
            </a:rPr>
            <a:t>Evaluate against qualitative characteristics</a:t>
          </a:r>
        </a:p>
      </dgm:t>
    </dgm:pt>
    <dgm:pt modelId="{51C81F42-6787-467C-91EE-A68196609936}" type="parTrans" cxnId="{BB1894BE-DC74-4952-8E5A-1BA3CD991515}">
      <dgm:prSet/>
      <dgm:spPr/>
      <dgm:t>
        <a:bodyPr/>
        <a:lstStyle/>
        <a:p>
          <a:endParaRPr lang="en-US"/>
        </a:p>
      </dgm:t>
    </dgm:pt>
    <dgm:pt modelId="{5CA01404-347E-4E75-B976-1738CD3AF516}" type="sibTrans" cxnId="{BB1894BE-DC74-4952-8E5A-1BA3CD991515}">
      <dgm:prSet/>
      <dgm:spPr/>
      <dgm:t>
        <a:bodyPr/>
        <a:lstStyle/>
        <a:p>
          <a:endParaRPr lang="en-US"/>
        </a:p>
      </dgm:t>
    </dgm:pt>
    <dgm:pt modelId="{69D662EC-EF41-4754-BEC2-30E45EC183CB}">
      <dgm:prSet custT="1"/>
      <dgm:spPr>
        <a:solidFill>
          <a:schemeClr val="accent2">
            <a:lumMod val="20000"/>
            <a:lumOff val="80000"/>
            <a:alpha val="90000"/>
          </a:schemeClr>
        </a:solidFill>
      </dgm:spPr>
      <dgm:t>
        <a:bodyPr/>
        <a:lstStyle/>
        <a:p>
          <a:r>
            <a:rPr lang="en-US" sz="1600" kern="1200">
              <a:latin typeface="Calibri"/>
              <a:ea typeface="+mn-ea"/>
              <a:cs typeface="+mn-cs"/>
            </a:rPr>
            <a:t>Evaluate at client acceptance / continuance &amp; throughout audit</a:t>
          </a:r>
        </a:p>
      </dgm:t>
    </dgm:pt>
    <dgm:pt modelId="{55DC0056-25AD-4966-AA34-7E709F44B521}" type="parTrans" cxnId="{40DBEA5B-3C59-4801-BD0C-55437BE92090}">
      <dgm:prSet/>
      <dgm:spPr/>
      <dgm:t>
        <a:bodyPr/>
        <a:lstStyle/>
        <a:p>
          <a:endParaRPr lang="en-US"/>
        </a:p>
      </dgm:t>
    </dgm:pt>
    <dgm:pt modelId="{F77AB2AF-373B-4350-8AA7-EC5D95E13CAF}" type="sibTrans" cxnId="{40DBEA5B-3C59-4801-BD0C-55437BE92090}">
      <dgm:prSet/>
      <dgm:spPr/>
      <dgm:t>
        <a:bodyPr/>
        <a:lstStyle/>
        <a:p>
          <a:endParaRPr lang="en-US"/>
        </a:p>
      </dgm:t>
    </dgm:pt>
    <dgm:pt modelId="{2CCA25CD-908C-4A91-AFE8-7535735D85EE}">
      <dgm:prSet custT="1"/>
      <dgm:spPr>
        <a:solidFill>
          <a:schemeClr val="accent2">
            <a:lumMod val="20000"/>
            <a:lumOff val="80000"/>
            <a:alpha val="90000"/>
          </a:schemeClr>
        </a:solidFill>
      </dgm:spPr>
      <dgm:t>
        <a:bodyPr/>
        <a:lstStyle/>
        <a:p>
          <a:r>
            <a:rPr lang="en-US" sz="1600" kern="1200">
              <a:latin typeface="Calibri"/>
              <a:ea typeface="+mn-ea"/>
              <a:cs typeface="+mn-cs"/>
            </a:rPr>
            <a:t>Stand back requirement</a:t>
          </a:r>
        </a:p>
      </dgm:t>
    </dgm:pt>
    <dgm:pt modelId="{77E78BDB-4F02-4C75-B2BE-6A175686347A}" type="parTrans" cxnId="{51E08FE3-A52F-40A0-8DB3-4757210F3339}">
      <dgm:prSet/>
      <dgm:spPr/>
      <dgm:t>
        <a:bodyPr/>
        <a:lstStyle/>
        <a:p>
          <a:endParaRPr lang="en-US"/>
        </a:p>
      </dgm:t>
    </dgm:pt>
    <dgm:pt modelId="{BC6301E2-6930-47D8-B59A-8144F2ACF0FD}" type="sibTrans" cxnId="{51E08FE3-A52F-40A0-8DB3-4757210F3339}">
      <dgm:prSet/>
      <dgm:spPr/>
      <dgm:t>
        <a:bodyPr/>
        <a:lstStyle/>
        <a:p>
          <a:endParaRPr lang="en-US"/>
        </a:p>
      </dgm:t>
    </dgm:pt>
    <dgm:pt modelId="{1410C067-DDB6-4A03-92D8-CC090AB60112}" type="pres">
      <dgm:prSet presAssocID="{5D502ADE-0646-40F5-80DC-50B6FB118EA4}" presName="Name0" presStyleCnt="0">
        <dgm:presLayoutVars>
          <dgm:dir/>
          <dgm:animLvl val="lvl"/>
          <dgm:resizeHandles val="exact"/>
        </dgm:presLayoutVars>
      </dgm:prSet>
      <dgm:spPr/>
    </dgm:pt>
    <dgm:pt modelId="{F03E9D97-2175-4EB2-8334-2BFECC0E8B2C}" type="pres">
      <dgm:prSet presAssocID="{D96AB9C4-54DC-49D7-90AC-D6638449DADA}" presName="linNode" presStyleCnt="0"/>
      <dgm:spPr/>
    </dgm:pt>
    <dgm:pt modelId="{37C0A69C-A3DE-4F01-8C3F-0677F4BA0A34}" type="pres">
      <dgm:prSet presAssocID="{D96AB9C4-54DC-49D7-90AC-D6638449DADA}" presName="parentText" presStyleLbl="node1" presStyleIdx="0" presStyleCnt="1" custScaleY="88755">
        <dgm:presLayoutVars>
          <dgm:chMax val="1"/>
          <dgm:bulletEnabled val="1"/>
        </dgm:presLayoutVars>
      </dgm:prSet>
      <dgm:spPr/>
    </dgm:pt>
    <dgm:pt modelId="{DA668B9A-B625-45E6-860D-5E6527A4EAAE}" type="pres">
      <dgm:prSet presAssocID="{D96AB9C4-54DC-49D7-90AC-D6638449DADA}" presName="descendantText" presStyleLbl="alignAccFollowNode1" presStyleIdx="0" presStyleCnt="1" custScaleY="104080">
        <dgm:presLayoutVars>
          <dgm:bulletEnabled val="1"/>
        </dgm:presLayoutVars>
      </dgm:prSet>
      <dgm:spPr/>
    </dgm:pt>
  </dgm:ptLst>
  <dgm:cxnLst>
    <dgm:cxn modelId="{E4922C27-1039-46B4-8516-0C78A4A5FA9F}" type="presOf" srcId="{5D502ADE-0646-40F5-80DC-50B6FB118EA4}" destId="{1410C067-DDB6-4A03-92D8-CC090AB60112}" srcOrd="0" destOrd="0" presId="urn:microsoft.com/office/officeart/2005/8/layout/vList5"/>
    <dgm:cxn modelId="{79DE6340-623D-487E-8A55-E662E0A08CEA}" srcId="{5D502ADE-0646-40F5-80DC-50B6FB118EA4}" destId="{D96AB9C4-54DC-49D7-90AC-D6638449DADA}" srcOrd="0" destOrd="0" parTransId="{92233465-CFC6-4657-8CFE-0E6FE472D772}" sibTransId="{CFED3735-C2CB-4B1F-9B4F-3D7B1735E38E}"/>
    <dgm:cxn modelId="{40DBEA5B-3C59-4801-BD0C-55437BE92090}" srcId="{D96AB9C4-54DC-49D7-90AC-D6638449DADA}" destId="{69D662EC-EF41-4754-BEC2-30E45EC183CB}" srcOrd="2" destOrd="0" parTransId="{55DC0056-25AD-4966-AA34-7E709F44B521}" sibTransId="{F77AB2AF-373B-4350-8AA7-EC5D95E13CAF}"/>
    <dgm:cxn modelId="{5EA25A64-69E8-4B99-9C45-80C32DBCF6C8}" srcId="{D96AB9C4-54DC-49D7-90AC-D6638449DADA}" destId="{EDC6A617-BD5F-4EBF-AC1B-BC225964B753}" srcOrd="0" destOrd="0" parTransId="{D706E789-F58A-47F1-8D89-C1526BAF27BB}" sibTransId="{E5B5BCD2-97FF-4C08-B72F-50B27A1F5FD5}"/>
    <dgm:cxn modelId="{9449626F-FB8A-489D-B641-4D426200CCAA}" type="presOf" srcId="{2CCA25CD-908C-4A91-AFE8-7535735D85EE}" destId="{DA668B9A-B625-45E6-860D-5E6527A4EAAE}" srcOrd="0" destOrd="3" presId="urn:microsoft.com/office/officeart/2005/8/layout/vList5"/>
    <dgm:cxn modelId="{9E9A6879-0F82-4159-9A4D-7FAE5FA3C428}" type="presOf" srcId="{EDC6A617-BD5F-4EBF-AC1B-BC225964B753}" destId="{DA668B9A-B625-45E6-860D-5E6527A4EAAE}" srcOrd="0" destOrd="0" presId="urn:microsoft.com/office/officeart/2005/8/layout/vList5"/>
    <dgm:cxn modelId="{41CEB879-609B-4B2F-8CA2-020C1E69326A}" type="presOf" srcId="{69D662EC-EF41-4754-BEC2-30E45EC183CB}" destId="{DA668B9A-B625-45E6-860D-5E6527A4EAAE}" srcOrd="0" destOrd="2" presId="urn:microsoft.com/office/officeart/2005/8/layout/vList5"/>
    <dgm:cxn modelId="{1B625CA8-825C-400F-AED5-7E949659D84C}" type="presOf" srcId="{D96AB9C4-54DC-49D7-90AC-D6638449DADA}" destId="{37C0A69C-A3DE-4F01-8C3F-0677F4BA0A34}" srcOrd="0" destOrd="0" presId="urn:microsoft.com/office/officeart/2005/8/layout/vList5"/>
    <dgm:cxn modelId="{BB1894BE-DC74-4952-8E5A-1BA3CD991515}" srcId="{D96AB9C4-54DC-49D7-90AC-D6638449DADA}" destId="{58C3D566-66EE-4AE0-B10E-F4B2F2C8607A}" srcOrd="1" destOrd="0" parTransId="{51C81F42-6787-467C-91EE-A68196609936}" sibTransId="{5CA01404-347E-4E75-B976-1738CD3AF516}"/>
    <dgm:cxn modelId="{51E08FE3-A52F-40A0-8DB3-4757210F3339}" srcId="{D96AB9C4-54DC-49D7-90AC-D6638449DADA}" destId="{2CCA25CD-908C-4A91-AFE8-7535735D85EE}" srcOrd="3" destOrd="0" parTransId="{77E78BDB-4F02-4C75-B2BE-6A175686347A}" sibTransId="{BC6301E2-6930-47D8-B59A-8144F2ACF0FD}"/>
    <dgm:cxn modelId="{3EDDE5E9-2AD1-4A09-86F8-C05C4EE7DCE8}" type="presOf" srcId="{58C3D566-66EE-4AE0-B10E-F4B2F2C8607A}" destId="{DA668B9A-B625-45E6-860D-5E6527A4EAAE}" srcOrd="0" destOrd="1" presId="urn:microsoft.com/office/officeart/2005/8/layout/vList5"/>
    <dgm:cxn modelId="{D676E7BA-3CAF-4808-97B1-87BA53BC04A9}" type="presParOf" srcId="{1410C067-DDB6-4A03-92D8-CC090AB60112}" destId="{F03E9D97-2175-4EB2-8334-2BFECC0E8B2C}" srcOrd="0" destOrd="0" presId="urn:microsoft.com/office/officeart/2005/8/layout/vList5"/>
    <dgm:cxn modelId="{271F7B6F-F435-4287-8978-5EBDD5D6BCD8}" type="presParOf" srcId="{F03E9D97-2175-4EB2-8334-2BFECC0E8B2C}" destId="{37C0A69C-A3DE-4F01-8C3F-0677F4BA0A34}" srcOrd="0" destOrd="0" presId="urn:microsoft.com/office/officeart/2005/8/layout/vList5"/>
    <dgm:cxn modelId="{510E7DA9-4FB9-4B63-8A59-904561664E74}" type="presParOf" srcId="{F03E9D97-2175-4EB2-8334-2BFECC0E8B2C}" destId="{DA668B9A-B625-45E6-860D-5E6527A4EAA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D95F32-5CD1-4691-963B-CE7CA5BA9643}"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8AACD35C-3F46-4FB1-8B95-34C029240086}">
      <dgm:prSet custT="1"/>
      <dgm:spPr/>
      <dgm:t>
        <a:bodyPr/>
        <a:lstStyle/>
        <a:p>
          <a:pPr algn="ctr"/>
          <a:r>
            <a:rPr lang="en-US" sz="1800"/>
            <a:t>Cannot conflict or override prohibitions in the standard or jurisdictional determinations</a:t>
          </a:r>
        </a:p>
      </dgm:t>
    </dgm:pt>
    <dgm:pt modelId="{F9F5C0CF-4B00-4491-A52B-E326C8FDC7EE}" type="parTrans" cxnId="{720F34DE-3801-4B3F-8455-6E0CB418E3B7}">
      <dgm:prSet/>
      <dgm:spPr/>
      <dgm:t>
        <a:bodyPr/>
        <a:lstStyle/>
        <a:p>
          <a:endParaRPr lang="en-US"/>
        </a:p>
      </dgm:t>
    </dgm:pt>
    <dgm:pt modelId="{E2E40E57-6A89-40F8-B455-E45777AF0430}" type="sibTrans" cxnId="{720F34DE-3801-4B3F-8455-6E0CB418E3B7}">
      <dgm:prSet/>
      <dgm:spPr/>
      <dgm:t>
        <a:bodyPr/>
        <a:lstStyle/>
        <a:p>
          <a:endParaRPr lang="en-US"/>
        </a:p>
      </dgm:t>
    </dgm:pt>
    <dgm:pt modelId="{16A1B82E-4B3F-4EE1-B914-3269DB0268AE}" type="pres">
      <dgm:prSet presAssocID="{D1D95F32-5CD1-4691-963B-CE7CA5BA9643}" presName="linear" presStyleCnt="0">
        <dgm:presLayoutVars>
          <dgm:animLvl val="lvl"/>
          <dgm:resizeHandles val="exact"/>
        </dgm:presLayoutVars>
      </dgm:prSet>
      <dgm:spPr/>
    </dgm:pt>
    <dgm:pt modelId="{983517BB-1A2F-4EA0-ACCA-1BEC1059F507}" type="pres">
      <dgm:prSet presAssocID="{8AACD35C-3F46-4FB1-8B95-34C029240086}" presName="parentText" presStyleLbl="node1" presStyleIdx="0" presStyleCnt="1">
        <dgm:presLayoutVars>
          <dgm:chMax val="0"/>
          <dgm:bulletEnabled val="1"/>
        </dgm:presLayoutVars>
      </dgm:prSet>
      <dgm:spPr/>
    </dgm:pt>
  </dgm:ptLst>
  <dgm:cxnLst>
    <dgm:cxn modelId="{A457BE5E-B74E-4644-A4A5-A21590B360A0}" type="presOf" srcId="{D1D95F32-5CD1-4691-963B-CE7CA5BA9643}" destId="{16A1B82E-4B3F-4EE1-B914-3269DB0268AE}" srcOrd="0" destOrd="0" presId="urn:microsoft.com/office/officeart/2005/8/layout/vList2"/>
    <dgm:cxn modelId="{720F34DE-3801-4B3F-8455-6E0CB418E3B7}" srcId="{D1D95F32-5CD1-4691-963B-CE7CA5BA9643}" destId="{8AACD35C-3F46-4FB1-8B95-34C029240086}" srcOrd="0" destOrd="0" parTransId="{F9F5C0CF-4B00-4491-A52B-E326C8FDC7EE}" sibTransId="{E2E40E57-6A89-40F8-B455-E45777AF0430}"/>
    <dgm:cxn modelId="{881053F3-44D4-4B15-A02D-A958F5263AFC}" type="presOf" srcId="{8AACD35C-3F46-4FB1-8B95-34C029240086}" destId="{983517BB-1A2F-4EA0-ACCA-1BEC1059F507}" srcOrd="0" destOrd="0" presId="urn:microsoft.com/office/officeart/2005/8/layout/vList2"/>
    <dgm:cxn modelId="{0B8C76BE-A5FD-4935-8803-B0EF1AC8E66E}" type="presParOf" srcId="{16A1B82E-4B3F-4EE1-B914-3269DB0268AE}" destId="{983517BB-1A2F-4EA0-ACCA-1BEC1059F507}"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BD4AF6-DD8D-4B27-B715-FFAE45C5DCC2}"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9A9083AC-D12D-4207-92A1-B9B8AB051ED3}">
      <dgm:prSet phldrT="[Text]" custT="1"/>
      <dgm:spPr>
        <a:solidFill>
          <a:srgbClr val="0B5494"/>
        </a:solidFill>
      </dgm:spPr>
      <dgm:t>
        <a:bodyPr/>
        <a:lstStyle/>
        <a:p>
          <a:r>
            <a:rPr lang="en-US" sz="2400"/>
            <a:t>ED-ISA for LCE</a:t>
          </a:r>
        </a:p>
      </dgm:t>
    </dgm:pt>
    <dgm:pt modelId="{36080066-D997-4AA2-AC68-F3DB18E898C8}" type="parTrans" cxnId="{49A3DFAB-BD53-45E4-97A3-F45F38E455DE}">
      <dgm:prSet/>
      <dgm:spPr/>
      <dgm:t>
        <a:bodyPr/>
        <a:lstStyle/>
        <a:p>
          <a:endParaRPr lang="en-US"/>
        </a:p>
      </dgm:t>
    </dgm:pt>
    <dgm:pt modelId="{ED8F53B0-BCB4-4A20-8AB8-58637E56C534}" type="sibTrans" cxnId="{49A3DFAB-BD53-45E4-97A3-F45F38E455DE}">
      <dgm:prSet/>
      <dgm:spPr/>
      <dgm:t>
        <a:bodyPr/>
        <a:lstStyle/>
        <a:p>
          <a:endParaRPr lang="en-US"/>
        </a:p>
      </dgm:t>
    </dgm:pt>
    <dgm:pt modelId="{255EDFCE-BA81-483C-BF2F-6B713BB4F9C5}">
      <dgm:prSet phldrT="[Text]"/>
      <dgm:spPr>
        <a:solidFill>
          <a:srgbClr val="289DD8"/>
        </a:solidFill>
      </dgm:spPr>
      <dgm:t>
        <a:bodyPr/>
        <a:lstStyle/>
        <a:p>
          <a:r>
            <a:rPr lang="en-US"/>
            <a:t>Risk based approach</a:t>
          </a:r>
        </a:p>
      </dgm:t>
    </dgm:pt>
    <dgm:pt modelId="{7E5936C4-89B7-469F-9F25-A5CD9B6DE814}" type="parTrans" cxnId="{11E55664-7B11-4B0E-B993-AF5089C87105}">
      <dgm:prSet/>
      <dgm:spPr/>
      <dgm:t>
        <a:bodyPr/>
        <a:lstStyle/>
        <a:p>
          <a:endParaRPr lang="en-US"/>
        </a:p>
      </dgm:t>
    </dgm:pt>
    <dgm:pt modelId="{37572DB5-E3C8-4308-B39E-9A02377368E3}" type="sibTrans" cxnId="{11E55664-7B11-4B0E-B993-AF5089C87105}">
      <dgm:prSet/>
      <dgm:spPr/>
      <dgm:t>
        <a:bodyPr/>
        <a:lstStyle/>
        <a:p>
          <a:endParaRPr lang="en-US"/>
        </a:p>
      </dgm:t>
    </dgm:pt>
    <dgm:pt modelId="{9A832E52-F34C-416B-BD60-9526B4DA0220}">
      <dgm:prSet phldrT="[Text]"/>
      <dgm:spPr>
        <a:solidFill>
          <a:srgbClr val="00AA55"/>
        </a:solidFill>
      </dgm:spPr>
      <dgm:t>
        <a:bodyPr/>
        <a:lstStyle/>
        <a:p>
          <a:r>
            <a:rPr lang="en-US"/>
            <a:t>Principle based</a:t>
          </a:r>
        </a:p>
      </dgm:t>
    </dgm:pt>
    <dgm:pt modelId="{20E630FB-DAE4-4C31-96D9-06B2EE991314}" type="parTrans" cxnId="{7E226B94-0748-4105-A1B9-65EF7CC7E599}">
      <dgm:prSet/>
      <dgm:spPr/>
      <dgm:t>
        <a:bodyPr/>
        <a:lstStyle/>
        <a:p>
          <a:endParaRPr lang="en-US"/>
        </a:p>
      </dgm:t>
    </dgm:pt>
    <dgm:pt modelId="{18AB3A05-089C-4CC0-A36F-0D85B3E04C87}" type="sibTrans" cxnId="{7E226B94-0748-4105-A1B9-65EF7CC7E599}">
      <dgm:prSet/>
      <dgm:spPr/>
      <dgm:t>
        <a:bodyPr/>
        <a:lstStyle/>
        <a:p>
          <a:endParaRPr lang="en-US"/>
        </a:p>
      </dgm:t>
    </dgm:pt>
    <dgm:pt modelId="{37E4D5CA-4F96-4BC2-A1D5-2EF68B340253}">
      <dgm:prSet phldrT="[Text]"/>
      <dgm:spPr>
        <a:solidFill>
          <a:srgbClr val="289DD8"/>
        </a:solidFill>
      </dgm:spPr>
      <dgm:t>
        <a:bodyPr/>
        <a:lstStyle/>
        <a:p>
          <a:r>
            <a:rPr lang="en-US"/>
            <a:t>Focused on expected output</a:t>
          </a:r>
        </a:p>
      </dgm:t>
    </dgm:pt>
    <dgm:pt modelId="{292B5DDF-50A7-4BAF-B9AC-3A3A44E5008C}" type="parTrans" cxnId="{F4E4098A-2FF8-429D-92BF-21292E47C60F}">
      <dgm:prSet/>
      <dgm:spPr/>
      <dgm:t>
        <a:bodyPr/>
        <a:lstStyle/>
        <a:p>
          <a:endParaRPr lang="en-US"/>
        </a:p>
      </dgm:t>
    </dgm:pt>
    <dgm:pt modelId="{E3E5E8F0-A8B5-4EDE-B64F-905376F66F4C}" type="sibTrans" cxnId="{F4E4098A-2FF8-429D-92BF-21292E47C60F}">
      <dgm:prSet/>
      <dgm:spPr/>
      <dgm:t>
        <a:bodyPr/>
        <a:lstStyle/>
        <a:p>
          <a:endParaRPr lang="en-US"/>
        </a:p>
      </dgm:t>
    </dgm:pt>
    <dgm:pt modelId="{7DC4D9E2-DC9A-4D61-92C3-828ED094DC24}">
      <dgm:prSet phldrT="[Text]" custT="1"/>
      <dgm:spPr>
        <a:solidFill>
          <a:srgbClr val="00B050"/>
        </a:solidFill>
      </dgm:spPr>
      <dgm:t>
        <a:bodyPr/>
        <a:lstStyle/>
        <a:p>
          <a:r>
            <a:rPr lang="en-US" sz="1400"/>
            <a:t>Based on underlying concepts from ISAs</a:t>
          </a:r>
        </a:p>
      </dgm:t>
    </dgm:pt>
    <dgm:pt modelId="{D6572D00-2B8B-4DDC-BB94-65BAB0432773}" type="parTrans" cxnId="{52A9ACAB-3C23-46BE-A498-229CBC5D8C24}">
      <dgm:prSet/>
      <dgm:spPr/>
      <dgm:t>
        <a:bodyPr/>
        <a:lstStyle/>
        <a:p>
          <a:endParaRPr lang="en-US"/>
        </a:p>
      </dgm:t>
    </dgm:pt>
    <dgm:pt modelId="{931BC11F-6399-4073-AEA4-23C96360CAC6}" type="sibTrans" cxnId="{52A9ACAB-3C23-46BE-A498-229CBC5D8C24}">
      <dgm:prSet/>
      <dgm:spPr/>
      <dgm:t>
        <a:bodyPr/>
        <a:lstStyle/>
        <a:p>
          <a:endParaRPr lang="en-US"/>
        </a:p>
      </dgm:t>
    </dgm:pt>
    <dgm:pt modelId="{35AC99D4-0B58-4BCF-AC43-E7E52742C264}">
      <dgm:prSet phldrT="[Text]" custT="1"/>
      <dgm:spPr>
        <a:solidFill>
          <a:srgbClr val="289DD8"/>
        </a:solidFill>
      </dgm:spPr>
      <dgm:t>
        <a:bodyPr/>
        <a:lstStyle/>
        <a:p>
          <a:r>
            <a:rPr lang="en-US" sz="1400"/>
            <a:t>Understandable, Clear &amp; Concise</a:t>
          </a:r>
        </a:p>
      </dgm:t>
    </dgm:pt>
    <dgm:pt modelId="{8F858A94-62E4-4CB5-9758-85A120F53DB0}" type="parTrans" cxnId="{4D79BFC6-7703-4550-80C3-F41436846F67}">
      <dgm:prSet/>
      <dgm:spPr/>
      <dgm:t>
        <a:bodyPr/>
        <a:lstStyle/>
        <a:p>
          <a:endParaRPr lang="en-US"/>
        </a:p>
      </dgm:t>
    </dgm:pt>
    <dgm:pt modelId="{45FD5089-EFAB-41BE-953F-0F7F6EB512BC}" type="sibTrans" cxnId="{4D79BFC6-7703-4550-80C3-F41436846F67}">
      <dgm:prSet/>
      <dgm:spPr/>
      <dgm:t>
        <a:bodyPr/>
        <a:lstStyle/>
        <a:p>
          <a:endParaRPr lang="en-US"/>
        </a:p>
      </dgm:t>
    </dgm:pt>
    <dgm:pt modelId="{71E155C9-FFCE-4A3A-B9A5-A32147053DEC}">
      <dgm:prSet phldrT="[Text]"/>
      <dgm:spPr>
        <a:solidFill>
          <a:srgbClr val="00AA55"/>
        </a:solidFill>
      </dgm:spPr>
      <dgm:t>
        <a:bodyPr/>
        <a:lstStyle/>
        <a:p>
          <a:r>
            <a:rPr lang="en-US"/>
            <a:t>Essential Explanatory  Material</a:t>
          </a:r>
        </a:p>
      </dgm:t>
    </dgm:pt>
    <dgm:pt modelId="{848B2ED4-45C6-4C70-830A-5683C1A09591}" type="parTrans" cxnId="{D544B95F-21E4-4BA9-8E44-41E585C3F36F}">
      <dgm:prSet/>
      <dgm:spPr/>
      <dgm:t>
        <a:bodyPr/>
        <a:lstStyle/>
        <a:p>
          <a:endParaRPr lang="en-US"/>
        </a:p>
      </dgm:t>
    </dgm:pt>
    <dgm:pt modelId="{BC1FE414-7DA5-466B-9CFE-C23E0FCAFD65}" type="sibTrans" cxnId="{D544B95F-21E4-4BA9-8E44-41E585C3F36F}">
      <dgm:prSet/>
      <dgm:spPr/>
      <dgm:t>
        <a:bodyPr/>
        <a:lstStyle/>
        <a:p>
          <a:endParaRPr lang="en-US"/>
        </a:p>
      </dgm:t>
    </dgm:pt>
    <dgm:pt modelId="{8E141525-A876-4158-A022-72C3979BB95D}" type="pres">
      <dgm:prSet presAssocID="{84BD4AF6-DD8D-4B27-B715-FFAE45C5DCC2}" presName="Name0" presStyleCnt="0">
        <dgm:presLayoutVars>
          <dgm:chMax val="1"/>
          <dgm:chPref val="1"/>
          <dgm:dir/>
          <dgm:animOne val="branch"/>
          <dgm:animLvl val="lvl"/>
        </dgm:presLayoutVars>
      </dgm:prSet>
      <dgm:spPr/>
    </dgm:pt>
    <dgm:pt modelId="{4CE2D1C3-A5E4-4E96-95D5-CC6D3442F42B}" type="pres">
      <dgm:prSet presAssocID="{9A9083AC-D12D-4207-92A1-B9B8AB051ED3}" presName="Parent" presStyleLbl="node0" presStyleIdx="0" presStyleCnt="1">
        <dgm:presLayoutVars>
          <dgm:chMax val="6"/>
          <dgm:chPref val="6"/>
        </dgm:presLayoutVars>
      </dgm:prSet>
      <dgm:spPr/>
    </dgm:pt>
    <dgm:pt modelId="{3238A1CC-9387-4BC6-AC2C-45A28CE4DE1D}" type="pres">
      <dgm:prSet presAssocID="{255EDFCE-BA81-483C-BF2F-6B713BB4F9C5}" presName="Accent1" presStyleCnt="0"/>
      <dgm:spPr/>
    </dgm:pt>
    <dgm:pt modelId="{849805A9-210D-4C4A-B83F-170D89065FF0}" type="pres">
      <dgm:prSet presAssocID="{255EDFCE-BA81-483C-BF2F-6B713BB4F9C5}" presName="Accent" presStyleLbl="bgShp" presStyleIdx="0" presStyleCnt="6"/>
      <dgm:spPr/>
    </dgm:pt>
    <dgm:pt modelId="{74B04049-F1D3-4C86-A6CE-B41E13553F55}" type="pres">
      <dgm:prSet presAssocID="{255EDFCE-BA81-483C-BF2F-6B713BB4F9C5}" presName="Child1" presStyleLbl="node1" presStyleIdx="0" presStyleCnt="6">
        <dgm:presLayoutVars>
          <dgm:chMax val="0"/>
          <dgm:chPref val="0"/>
          <dgm:bulletEnabled val="1"/>
        </dgm:presLayoutVars>
      </dgm:prSet>
      <dgm:spPr/>
    </dgm:pt>
    <dgm:pt modelId="{F3EBD6D1-AEAD-4819-AE8F-1961392A2C02}" type="pres">
      <dgm:prSet presAssocID="{9A832E52-F34C-416B-BD60-9526B4DA0220}" presName="Accent2" presStyleCnt="0"/>
      <dgm:spPr/>
    </dgm:pt>
    <dgm:pt modelId="{4CAFCFBC-7F27-425D-89BE-3AB8C379E3FB}" type="pres">
      <dgm:prSet presAssocID="{9A832E52-F34C-416B-BD60-9526B4DA0220}" presName="Accent" presStyleLbl="bgShp" presStyleIdx="1" presStyleCnt="6"/>
      <dgm:spPr>
        <a:solidFill>
          <a:schemeClr val="accent4">
            <a:lumMod val="90000"/>
          </a:schemeClr>
        </a:solidFill>
      </dgm:spPr>
    </dgm:pt>
    <dgm:pt modelId="{7444B7A4-AC97-43BA-A881-9558E077FBC7}" type="pres">
      <dgm:prSet presAssocID="{9A832E52-F34C-416B-BD60-9526B4DA0220}" presName="Child2" presStyleLbl="node1" presStyleIdx="1" presStyleCnt="6">
        <dgm:presLayoutVars>
          <dgm:chMax val="0"/>
          <dgm:chPref val="0"/>
          <dgm:bulletEnabled val="1"/>
        </dgm:presLayoutVars>
      </dgm:prSet>
      <dgm:spPr/>
    </dgm:pt>
    <dgm:pt modelId="{E2A34352-3141-43CD-AF25-070808A39A8B}" type="pres">
      <dgm:prSet presAssocID="{37E4D5CA-4F96-4BC2-A1D5-2EF68B340253}" presName="Accent3" presStyleCnt="0"/>
      <dgm:spPr/>
    </dgm:pt>
    <dgm:pt modelId="{24332C69-095E-4BA7-8535-3A350759A49A}" type="pres">
      <dgm:prSet presAssocID="{37E4D5CA-4F96-4BC2-A1D5-2EF68B340253}" presName="Accent" presStyleLbl="bgShp" presStyleIdx="2" presStyleCnt="6"/>
      <dgm:spPr>
        <a:solidFill>
          <a:schemeClr val="accent4">
            <a:lumMod val="90000"/>
          </a:schemeClr>
        </a:solidFill>
      </dgm:spPr>
    </dgm:pt>
    <dgm:pt modelId="{447F97F5-7CAC-4611-91E7-B5094262CDC0}" type="pres">
      <dgm:prSet presAssocID="{37E4D5CA-4F96-4BC2-A1D5-2EF68B340253}" presName="Child3" presStyleLbl="node1" presStyleIdx="2" presStyleCnt="6">
        <dgm:presLayoutVars>
          <dgm:chMax val="0"/>
          <dgm:chPref val="0"/>
          <dgm:bulletEnabled val="1"/>
        </dgm:presLayoutVars>
      </dgm:prSet>
      <dgm:spPr/>
    </dgm:pt>
    <dgm:pt modelId="{1CCBE9D9-DE7B-4829-BCC5-B9D3F5D62288}" type="pres">
      <dgm:prSet presAssocID="{7DC4D9E2-DC9A-4D61-92C3-828ED094DC24}" presName="Accent4" presStyleCnt="0"/>
      <dgm:spPr/>
    </dgm:pt>
    <dgm:pt modelId="{50B4D51A-C4BF-4268-AC20-495C592B2E01}" type="pres">
      <dgm:prSet presAssocID="{7DC4D9E2-DC9A-4D61-92C3-828ED094DC24}" presName="Accent" presStyleLbl="bgShp" presStyleIdx="3" presStyleCnt="6"/>
      <dgm:spPr>
        <a:solidFill>
          <a:schemeClr val="accent4">
            <a:lumMod val="90000"/>
          </a:schemeClr>
        </a:solidFill>
      </dgm:spPr>
    </dgm:pt>
    <dgm:pt modelId="{99F3462E-CB25-4E75-8376-05E5C7944148}" type="pres">
      <dgm:prSet presAssocID="{7DC4D9E2-DC9A-4D61-92C3-828ED094DC24}" presName="Child4" presStyleLbl="node1" presStyleIdx="3" presStyleCnt="6">
        <dgm:presLayoutVars>
          <dgm:chMax val="0"/>
          <dgm:chPref val="0"/>
          <dgm:bulletEnabled val="1"/>
        </dgm:presLayoutVars>
      </dgm:prSet>
      <dgm:spPr/>
    </dgm:pt>
    <dgm:pt modelId="{C5FB2A19-10DB-4822-8A64-FE55E6CD0C64}" type="pres">
      <dgm:prSet presAssocID="{35AC99D4-0B58-4BCF-AC43-E7E52742C264}" presName="Accent5" presStyleCnt="0"/>
      <dgm:spPr/>
    </dgm:pt>
    <dgm:pt modelId="{9B2EF9CF-3E71-4B8A-8F62-D209C66422F8}" type="pres">
      <dgm:prSet presAssocID="{35AC99D4-0B58-4BCF-AC43-E7E52742C264}" presName="Accent" presStyleLbl="bgShp" presStyleIdx="4" presStyleCnt="6"/>
      <dgm:spPr>
        <a:solidFill>
          <a:schemeClr val="accent4">
            <a:lumMod val="90000"/>
          </a:schemeClr>
        </a:solidFill>
      </dgm:spPr>
    </dgm:pt>
    <dgm:pt modelId="{49E4D52F-0AE4-40FD-99E6-F04B9F19C12B}" type="pres">
      <dgm:prSet presAssocID="{35AC99D4-0B58-4BCF-AC43-E7E52742C264}" presName="Child5" presStyleLbl="node1" presStyleIdx="4" presStyleCnt="6" custScaleX="107977">
        <dgm:presLayoutVars>
          <dgm:chMax val="0"/>
          <dgm:chPref val="0"/>
          <dgm:bulletEnabled val="1"/>
        </dgm:presLayoutVars>
      </dgm:prSet>
      <dgm:spPr/>
    </dgm:pt>
    <dgm:pt modelId="{B8F29A20-1CB6-4DDA-93A7-932AA5855455}" type="pres">
      <dgm:prSet presAssocID="{71E155C9-FFCE-4A3A-B9A5-A32147053DEC}" presName="Accent6" presStyleCnt="0"/>
      <dgm:spPr/>
    </dgm:pt>
    <dgm:pt modelId="{BCA8E0D5-1181-4155-8CC1-8C59B390E0EB}" type="pres">
      <dgm:prSet presAssocID="{71E155C9-FFCE-4A3A-B9A5-A32147053DEC}" presName="Accent" presStyleLbl="bgShp" presStyleIdx="5" presStyleCnt="6"/>
      <dgm:spPr>
        <a:solidFill>
          <a:schemeClr val="accent4">
            <a:lumMod val="90000"/>
          </a:schemeClr>
        </a:solidFill>
      </dgm:spPr>
    </dgm:pt>
    <dgm:pt modelId="{DFAE8595-185E-4084-8CF0-75C7D342918F}" type="pres">
      <dgm:prSet presAssocID="{71E155C9-FFCE-4A3A-B9A5-A32147053DEC}" presName="Child6" presStyleLbl="node1" presStyleIdx="5" presStyleCnt="6">
        <dgm:presLayoutVars>
          <dgm:chMax val="0"/>
          <dgm:chPref val="0"/>
          <dgm:bulletEnabled val="1"/>
        </dgm:presLayoutVars>
      </dgm:prSet>
      <dgm:spPr/>
    </dgm:pt>
  </dgm:ptLst>
  <dgm:cxnLst>
    <dgm:cxn modelId="{167E800B-CF02-40CF-B398-1B1B20DA04F1}" type="presOf" srcId="{9A832E52-F34C-416B-BD60-9526B4DA0220}" destId="{7444B7A4-AC97-43BA-A881-9558E077FBC7}" srcOrd="0" destOrd="0" presId="urn:microsoft.com/office/officeart/2011/layout/HexagonRadial"/>
    <dgm:cxn modelId="{A0719B0B-3E8E-4CD9-857B-A76FA506CE5B}" type="presOf" srcId="{9A9083AC-D12D-4207-92A1-B9B8AB051ED3}" destId="{4CE2D1C3-A5E4-4E96-95D5-CC6D3442F42B}" srcOrd="0" destOrd="0" presId="urn:microsoft.com/office/officeart/2011/layout/HexagonRadial"/>
    <dgm:cxn modelId="{0A698318-B276-467A-846E-E756E7266E2C}" type="presOf" srcId="{84BD4AF6-DD8D-4B27-B715-FFAE45C5DCC2}" destId="{8E141525-A876-4158-A022-72C3979BB95D}" srcOrd="0" destOrd="0" presId="urn:microsoft.com/office/officeart/2011/layout/HexagonRadial"/>
    <dgm:cxn modelId="{D544B95F-21E4-4BA9-8E44-41E585C3F36F}" srcId="{9A9083AC-D12D-4207-92A1-B9B8AB051ED3}" destId="{71E155C9-FFCE-4A3A-B9A5-A32147053DEC}" srcOrd="5" destOrd="0" parTransId="{848B2ED4-45C6-4C70-830A-5683C1A09591}" sibTransId="{BC1FE414-7DA5-466B-9CFE-C23E0FCAFD65}"/>
    <dgm:cxn modelId="{11E55664-7B11-4B0E-B993-AF5089C87105}" srcId="{9A9083AC-D12D-4207-92A1-B9B8AB051ED3}" destId="{255EDFCE-BA81-483C-BF2F-6B713BB4F9C5}" srcOrd="0" destOrd="0" parTransId="{7E5936C4-89B7-469F-9F25-A5CD9B6DE814}" sibTransId="{37572DB5-E3C8-4308-B39E-9A02377368E3}"/>
    <dgm:cxn modelId="{C3C22D4D-958F-467E-89B6-D3947EE27F18}" type="presOf" srcId="{7DC4D9E2-DC9A-4D61-92C3-828ED094DC24}" destId="{99F3462E-CB25-4E75-8376-05E5C7944148}" srcOrd="0" destOrd="0" presId="urn:microsoft.com/office/officeart/2011/layout/HexagonRadial"/>
    <dgm:cxn modelId="{F4E4098A-2FF8-429D-92BF-21292E47C60F}" srcId="{9A9083AC-D12D-4207-92A1-B9B8AB051ED3}" destId="{37E4D5CA-4F96-4BC2-A1D5-2EF68B340253}" srcOrd="2" destOrd="0" parTransId="{292B5DDF-50A7-4BAF-B9AC-3A3A44E5008C}" sibTransId="{E3E5E8F0-A8B5-4EDE-B64F-905376F66F4C}"/>
    <dgm:cxn modelId="{7E226B94-0748-4105-A1B9-65EF7CC7E599}" srcId="{9A9083AC-D12D-4207-92A1-B9B8AB051ED3}" destId="{9A832E52-F34C-416B-BD60-9526B4DA0220}" srcOrd="1" destOrd="0" parTransId="{20E630FB-DAE4-4C31-96D9-06B2EE991314}" sibTransId="{18AB3A05-089C-4CC0-A36F-0D85B3E04C87}"/>
    <dgm:cxn modelId="{52A9ACAB-3C23-46BE-A498-229CBC5D8C24}" srcId="{9A9083AC-D12D-4207-92A1-B9B8AB051ED3}" destId="{7DC4D9E2-DC9A-4D61-92C3-828ED094DC24}" srcOrd="3" destOrd="0" parTransId="{D6572D00-2B8B-4DDC-BB94-65BAB0432773}" sibTransId="{931BC11F-6399-4073-AEA4-23C96360CAC6}"/>
    <dgm:cxn modelId="{49A3DFAB-BD53-45E4-97A3-F45F38E455DE}" srcId="{84BD4AF6-DD8D-4B27-B715-FFAE45C5DCC2}" destId="{9A9083AC-D12D-4207-92A1-B9B8AB051ED3}" srcOrd="0" destOrd="0" parTransId="{36080066-D997-4AA2-AC68-F3DB18E898C8}" sibTransId="{ED8F53B0-BCB4-4A20-8AB8-58637E56C534}"/>
    <dgm:cxn modelId="{DAD85AAF-0A9D-40BB-9AD4-2CE56F36933B}" type="presOf" srcId="{255EDFCE-BA81-483C-BF2F-6B713BB4F9C5}" destId="{74B04049-F1D3-4C86-A6CE-B41E13553F55}" srcOrd="0" destOrd="0" presId="urn:microsoft.com/office/officeart/2011/layout/HexagonRadial"/>
    <dgm:cxn modelId="{90D2A2B4-9221-426C-A922-B43C7668D957}" type="presOf" srcId="{71E155C9-FFCE-4A3A-B9A5-A32147053DEC}" destId="{DFAE8595-185E-4084-8CF0-75C7D342918F}" srcOrd="0" destOrd="0" presId="urn:microsoft.com/office/officeart/2011/layout/HexagonRadial"/>
    <dgm:cxn modelId="{F4585DC1-A438-4EC2-B697-2AEEF0D6882C}" type="presOf" srcId="{35AC99D4-0B58-4BCF-AC43-E7E52742C264}" destId="{49E4D52F-0AE4-40FD-99E6-F04B9F19C12B}" srcOrd="0" destOrd="0" presId="urn:microsoft.com/office/officeart/2011/layout/HexagonRadial"/>
    <dgm:cxn modelId="{4D79BFC6-7703-4550-80C3-F41436846F67}" srcId="{9A9083AC-D12D-4207-92A1-B9B8AB051ED3}" destId="{35AC99D4-0B58-4BCF-AC43-E7E52742C264}" srcOrd="4" destOrd="0" parTransId="{8F858A94-62E4-4CB5-9758-85A120F53DB0}" sibTransId="{45FD5089-EFAB-41BE-953F-0F7F6EB512BC}"/>
    <dgm:cxn modelId="{6FDB1DFF-EDFB-45AD-96FD-01E32A45E03F}" type="presOf" srcId="{37E4D5CA-4F96-4BC2-A1D5-2EF68B340253}" destId="{447F97F5-7CAC-4611-91E7-B5094262CDC0}" srcOrd="0" destOrd="0" presId="urn:microsoft.com/office/officeart/2011/layout/HexagonRadial"/>
    <dgm:cxn modelId="{CE5D6F38-3E61-4E2C-AE74-E790CDC2E7EB}" type="presParOf" srcId="{8E141525-A876-4158-A022-72C3979BB95D}" destId="{4CE2D1C3-A5E4-4E96-95D5-CC6D3442F42B}" srcOrd="0" destOrd="0" presId="urn:microsoft.com/office/officeart/2011/layout/HexagonRadial"/>
    <dgm:cxn modelId="{2AFDC602-C435-4A48-ADA8-009AC0A4AD6C}" type="presParOf" srcId="{8E141525-A876-4158-A022-72C3979BB95D}" destId="{3238A1CC-9387-4BC6-AC2C-45A28CE4DE1D}" srcOrd="1" destOrd="0" presId="urn:microsoft.com/office/officeart/2011/layout/HexagonRadial"/>
    <dgm:cxn modelId="{3AAC8050-4909-45E5-AD0D-DF4282BFD372}" type="presParOf" srcId="{3238A1CC-9387-4BC6-AC2C-45A28CE4DE1D}" destId="{849805A9-210D-4C4A-B83F-170D89065FF0}" srcOrd="0" destOrd="0" presId="urn:microsoft.com/office/officeart/2011/layout/HexagonRadial"/>
    <dgm:cxn modelId="{E9C3F00D-EC51-4459-92FE-EF4AA3051D00}" type="presParOf" srcId="{8E141525-A876-4158-A022-72C3979BB95D}" destId="{74B04049-F1D3-4C86-A6CE-B41E13553F55}" srcOrd="2" destOrd="0" presId="urn:microsoft.com/office/officeart/2011/layout/HexagonRadial"/>
    <dgm:cxn modelId="{FE865CC1-542C-4F00-B0E7-0484F025D4CB}" type="presParOf" srcId="{8E141525-A876-4158-A022-72C3979BB95D}" destId="{F3EBD6D1-AEAD-4819-AE8F-1961392A2C02}" srcOrd="3" destOrd="0" presId="urn:microsoft.com/office/officeart/2011/layout/HexagonRadial"/>
    <dgm:cxn modelId="{5DF81134-1302-4B21-86AE-07ABFAAF9A19}" type="presParOf" srcId="{F3EBD6D1-AEAD-4819-AE8F-1961392A2C02}" destId="{4CAFCFBC-7F27-425D-89BE-3AB8C379E3FB}" srcOrd="0" destOrd="0" presId="urn:microsoft.com/office/officeart/2011/layout/HexagonRadial"/>
    <dgm:cxn modelId="{5C980F0E-A1A8-419B-9B9F-C7DA640E3CB9}" type="presParOf" srcId="{8E141525-A876-4158-A022-72C3979BB95D}" destId="{7444B7A4-AC97-43BA-A881-9558E077FBC7}" srcOrd="4" destOrd="0" presId="urn:microsoft.com/office/officeart/2011/layout/HexagonRadial"/>
    <dgm:cxn modelId="{E80AAE3C-A4B9-4463-B5F2-9AE8FADCD886}" type="presParOf" srcId="{8E141525-A876-4158-A022-72C3979BB95D}" destId="{E2A34352-3141-43CD-AF25-070808A39A8B}" srcOrd="5" destOrd="0" presId="urn:microsoft.com/office/officeart/2011/layout/HexagonRadial"/>
    <dgm:cxn modelId="{3821CAF1-4CD0-45D6-8348-1B0A1DB935BB}" type="presParOf" srcId="{E2A34352-3141-43CD-AF25-070808A39A8B}" destId="{24332C69-095E-4BA7-8535-3A350759A49A}" srcOrd="0" destOrd="0" presId="urn:microsoft.com/office/officeart/2011/layout/HexagonRadial"/>
    <dgm:cxn modelId="{9EB792AC-7718-4ED6-8D20-5466A3A0E322}" type="presParOf" srcId="{8E141525-A876-4158-A022-72C3979BB95D}" destId="{447F97F5-7CAC-4611-91E7-B5094262CDC0}" srcOrd="6" destOrd="0" presId="urn:microsoft.com/office/officeart/2011/layout/HexagonRadial"/>
    <dgm:cxn modelId="{327D9A1D-22F0-4CA3-841D-49BD8BF603AE}" type="presParOf" srcId="{8E141525-A876-4158-A022-72C3979BB95D}" destId="{1CCBE9D9-DE7B-4829-BCC5-B9D3F5D62288}" srcOrd="7" destOrd="0" presId="urn:microsoft.com/office/officeart/2011/layout/HexagonRadial"/>
    <dgm:cxn modelId="{8220053B-007A-445C-9EEA-0E4D9CB084CC}" type="presParOf" srcId="{1CCBE9D9-DE7B-4829-BCC5-B9D3F5D62288}" destId="{50B4D51A-C4BF-4268-AC20-495C592B2E01}" srcOrd="0" destOrd="0" presId="urn:microsoft.com/office/officeart/2011/layout/HexagonRadial"/>
    <dgm:cxn modelId="{BFA00B0B-9F11-4CB0-AA30-19346B3B6B06}" type="presParOf" srcId="{8E141525-A876-4158-A022-72C3979BB95D}" destId="{99F3462E-CB25-4E75-8376-05E5C7944148}" srcOrd="8" destOrd="0" presId="urn:microsoft.com/office/officeart/2011/layout/HexagonRadial"/>
    <dgm:cxn modelId="{CFE8C9AA-5B2A-4C58-B6A7-D35B5201960E}" type="presParOf" srcId="{8E141525-A876-4158-A022-72C3979BB95D}" destId="{C5FB2A19-10DB-4822-8A64-FE55E6CD0C64}" srcOrd="9" destOrd="0" presId="urn:microsoft.com/office/officeart/2011/layout/HexagonRadial"/>
    <dgm:cxn modelId="{4545E815-8C47-4881-BAF6-16064660A6B1}" type="presParOf" srcId="{C5FB2A19-10DB-4822-8A64-FE55E6CD0C64}" destId="{9B2EF9CF-3E71-4B8A-8F62-D209C66422F8}" srcOrd="0" destOrd="0" presId="urn:microsoft.com/office/officeart/2011/layout/HexagonRadial"/>
    <dgm:cxn modelId="{82D4191E-CC70-446F-A2AA-FBEB6F462463}" type="presParOf" srcId="{8E141525-A876-4158-A022-72C3979BB95D}" destId="{49E4D52F-0AE4-40FD-99E6-F04B9F19C12B}" srcOrd="10" destOrd="0" presId="urn:microsoft.com/office/officeart/2011/layout/HexagonRadial"/>
    <dgm:cxn modelId="{11A29B55-70EC-42D2-96DB-2A2EAD8F378B}" type="presParOf" srcId="{8E141525-A876-4158-A022-72C3979BB95D}" destId="{B8F29A20-1CB6-4DDA-93A7-932AA5855455}" srcOrd="11" destOrd="0" presId="urn:microsoft.com/office/officeart/2011/layout/HexagonRadial"/>
    <dgm:cxn modelId="{438A0583-E57A-4405-A28E-5A1F4B6E6BAC}" type="presParOf" srcId="{B8F29A20-1CB6-4DDA-93A7-932AA5855455}" destId="{BCA8E0D5-1181-4155-8CC1-8C59B390E0EB}" srcOrd="0" destOrd="0" presId="urn:microsoft.com/office/officeart/2011/layout/HexagonRadial"/>
    <dgm:cxn modelId="{BB9D0B28-2450-4F26-91D2-94609183BDC7}" type="presParOf" srcId="{8E141525-A876-4158-A022-72C3979BB95D}" destId="{DFAE8595-185E-4084-8CF0-75C7D342918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B455B0-265F-4608-B0CD-E3ADFAB88843}" type="doc">
      <dgm:prSet loTypeId="urn:microsoft.com/office/officeart/2018/5/layout/IconCircleLabelList" loCatId="icon" qsTypeId="urn:microsoft.com/office/officeart/2005/8/quickstyle/simple1" qsCatId="simple" csTypeId="urn:microsoft.com/office/officeart/2005/8/colors/colorful3" csCatId="colorful" phldr="1"/>
      <dgm:spPr/>
      <dgm:t>
        <a:bodyPr/>
        <a:lstStyle/>
        <a:p>
          <a:endParaRPr lang="en-US"/>
        </a:p>
      </dgm:t>
    </dgm:pt>
    <dgm:pt modelId="{F967EF1A-1266-42D5-86C6-72486A830D38}">
      <dgm:prSet custT="1"/>
      <dgm:spPr/>
      <dgm:t>
        <a:bodyPr/>
        <a:lstStyle/>
        <a:p>
          <a:pPr>
            <a:lnSpc>
              <a:spcPct val="100000"/>
            </a:lnSpc>
            <a:defRPr cap="all"/>
          </a:pPr>
          <a:r>
            <a:rPr lang="en-US" sz="2000" b="1">
              <a:solidFill>
                <a:srgbClr val="23500B"/>
              </a:solidFill>
            </a:rPr>
            <a:t>Flow of Audit</a:t>
          </a:r>
        </a:p>
      </dgm:t>
    </dgm:pt>
    <dgm:pt modelId="{94CE50D2-BB5C-4039-8751-678AE7B65413}" type="parTrans" cxnId="{79FD3174-E8DC-4346-A593-B41364C59967}">
      <dgm:prSet/>
      <dgm:spPr/>
      <dgm:t>
        <a:bodyPr/>
        <a:lstStyle/>
        <a:p>
          <a:endParaRPr lang="en-US">
            <a:solidFill>
              <a:srgbClr val="23500B"/>
            </a:solidFill>
          </a:endParaRPr>
        </a:p>
      </dgm:t>
    </dgm:pt>
    <dgm:pt modelId="{0CEE79C5-97BA-4383-9565-48E864E666DB}" type="sibTrans" cxnId="{79FD3174-E8DC-4346-A593-B41364C59967}">
      <dgm:prSet/>
      <dgm:spPr/>
      <dgm:t>
        <a:bodyPr/>
        <a:lstStyle/>
        <a:p>
          <a:endParaRPr lang="en-US">
            <a:solidFill>
              <a:srgbClr val="23500B"/>
            </a:solidFill>
          </a:endParaRPr>
        </a:p>
      </dgm:t>
    </dgm:pt>
    <dgm:pt modelId="{BBFBF74B-C99A-4BC3-8859-DF7522030FB2}">
      <dgm:prSet custT="1"/>
      <dgm:spPr/>
      <dgm:t>
        <a:bodyPr/>
        <a:lstStyle/>
        <a:p>
          <a:pPr>
            <a:lnSpc>
              <a:spcPct val="100000"/>
            </a:lnSpc>
            <a:defRPr cap="all"/>
          </a:pPr>
          <a:r>
            <a:rPr lang="en-US" sz="1000" b="1" u="sng" cap="none">
              <a:solidFill>
                <a:srgbClr val="23500B"/>
              </a:solidFill>
              <a:latin typeface="Arial" panose="020B0604020202020204" pitchFamily="34" charset="0"/>
              <a:cs typeface="Arial" panose="020B0604020202020204" pitchFamily="34" charset="0"/>
            </a:rPr>
            <a:t>Part 4:</a:t>
          </a:r>
        </a:p>
        <a:p>
          <a:pPr>
            <a:lnSpc>
              <a:spcPct val="100000"/>
            </a:lnSpc>
            <a:defRPr cap="all"/>
          </a:pPr>
          <a:r>
            <a:rPr lang="en-US" sz="1000" b="0" cap="none">
              <a:solidFill>
                <a:srgbClr val="23500B"/>
              </a:solidFill>
              <a:latin typeface="Arial" panose="020B0604020202020204" pitchFamily="34" charset="0"/>
              <a:cs typeface="Arial" panose="020B0604020202020204" pitchFamily="34" charset="0"/>
            </a:rPr>
            <a:t> Acceptance or Continuance of an Audit Engagement and Initial Audit Engagements</a:t>
          </a:r>
        </a:p>
      </dgm:t>
    </dgm:pt>
    <dgm:pt modelId="{C21F68DF-41F8-4F35-8910-134639B9DA52}" type="parTrans" cxnId="{086D1356-A831-4B84-91BF-269016E163C9}">
      <dgm:prSet/>
      <dgm:spPr/>
      <dgm:t>
        <a:bodyPr/>
        <a:lstStyle/>
        <a:p>
          <a:endParaRPr lang="en-US">
            <a:solidFill>
              <a:srgbClr val="23500B"/>
            </a:solidFill>
          </a:endParaRPr>
        </a:p>
      </dgm:t>
    </dgm:pt>
    <dgm:pt modelId="{BEF05F8E-1BAA-4DA1-9788-297A42A86E8B}" type="sibTrans" cxnId="{086D1356-A831-4B84-91BF-269016E163C9}">
      <dgm:prSet/>
      <dgm:spPr/>
      <dgm:t>
        <a:bodyPr/>
        <a:lstStyle/>
        <a:p>
          <a:endParaRPr lang="en-US">
            <a:solidFill>
              <a:srgbClr val="23500B"/>
            </a:solidFill>
          </a:endParaRPr>
        </a:p>
      </dgm:t>
    </dgm:pt>
    <dgm:pt modelId="{391FE622-BD36-4EF4-B8AB-1FAD069FA9F2}">
      <dgm:prSet custT="1"/>
      <dgm:spPr/>
      <dgm:t>
        <a:bodyPr/>
        <a:lstStyle/>
        <a:p>
          <a:pPr>
            <a:lnSpc>
              <a:spcPct val="100000"/>
            </a:lnSpc>
            <a:defRPr cap="all"/>
          </a:pPr>
          <a:r>
            <a:rPr lang="en-US" sz="1000" b="1" u="sng" cap="none">
              <a:solidFill>
                <a:srgbClr val="23500B"/>
              </a:solidFill>
              <a:latin typeface="Arial" panose="020B0604020202020204" pitchFamily="34" charset="0"/>
              <a:cs typeface="Arial" panose="020B0604020202020204" pitchFamily="34" charset="0"/>
            </a:rPr>
            <a:t>Part 5: </a:t>
          </a:r>
        </a:p>
        <a:p>
          <a:pPr>
            <a:lnSpc>
              <a:spcPct val="100000"/>
            </a:lnSpc>
            <a:defRPr cap="all"/>
          </a:pPr>
          <a:r>
            <a:rPr lang="en-US" sz="1000" b="0" cap="none">
              <a:solidFill>
                <a:srgbClr val="23500B"/>
              </a:solidFill>
              <a:latin typeface="Arial" panose="020B0604020202020204" pitchFamily="34" charset="0"/>
              <a:cs typeface="Arial" panose="020B0604020202020204" pitchFamily="34" charset="0"/>
            </a:rPr>
            <a:t>Planning</a:t>
          </a:r>
        </a:p>
      </dgm:t>
    </dgm:pt>
    <dgm:pt modelId="{6730AEA7-AA65-4B66-B45C-6EC6C3C6326F}" type="parTrans" cxnId="{CF703D7D-91A6-4B68-BBD6-9D03DBB8CDDA}">
      <dgm:prSet/>
      <dgm:spPr/>
      <dgm:t>
        <a:bodyPr/>
        <a:lstStyle/>
        <a:p>
          <a:endParaRPr lang="en-US">
            <a:solidFill>
              <a:srgbClr val="23500B"/>
            </a:solidFill>
          </a:endParaRPr>
        </a:p>
      </dgm:t>
    </dgm:pt>
    <dgm:pt modelId="{DFF37308-8266-466C-A5ED-75C0FA470DE0}" type="sibTrans" cxnId="{CF703D7D-91A6-4B68-BBD6-9D03DBB8CDDA}">
      <dgm:prSet/>
      <dgm:spPr/>
      <dgm:t>
        <a:bodyPr/>
        <a:lstStyle/>
        <a:p>
          <a:endParaRPr lang="en-US">
            <a:solidFill>
              <a:srgbClr val="23500B"/>
            </a:solidFill>
          </a:endParaRPr>
        </a:p>
      </dgm:t>
    </dgm:pt>
    <dgm:pt modelId="{0CC9A29B-76B4-4C7B-ABFD-366D689DD372}">
      <dgm:prSet custT="1"/>
      <dgm:spPr/>
      <dgm:t>
        <a:bodyPr/>
        <a:lstStyle/>
        <a:p>
          <a:pPr>
            <a:lnSpc>
              <a:spcPct val="100000"/>
            </a:lnSpc>
            <a:defRPr cap="all"/>
          </a:pPr>
          <a:r>
            <a:rPr lang="en-US" sz="1000" b="1" u="sng" cap="none">
              <a:solidFill>
                <a:srgbClr val="23500B"/>
              </a:solidFill>
              <a:latin typeface="Arial" panose="020B0604020202020204" pitchFamily="34" charset="0"/>
              <a:cs typeface="Arial" panose="020B0604020202020204" pitchFamily="34" charset="0"/>
            </a:rPr>
            <a:t>Part 6</a:t>
          </a:r>
          <a:r>
            <a:rPr lang="en-US" sz="1000" b="0" u="sng" cap="none">
              <a:solidFill>
                <a:srgbClr val="23500B"/>
              </a:solidFill>
              <a:latin typeface="Arial" panose="020B0604020202020204" pitchFamily="34" charset="0"/>
              <a:cs typeface="Arial" panose="020B0604020202020204" pitchFamily="34" charset="0"/>
            </a:rPr>
            <a:t>: </a:t>
          </a:r>
        </a:p>
        <a:p>
          <a:pPr>
            <a:lnSpc>
              <a:spcPct val="100000"/>
            </a:lnSpc>
            <a:defRPr cap="all"/>
          </a:pPr>
          <a:r>
            <a:rPr lang="en-US" sz="1000" b="0" cap="none">
              <a:solidFill>
                <a:srgbClr val="23500B"/>
              </a:solidFill>
              <a:latin typeface="Arial" panose="020B0604020202020204" pitchFamily="34" charset="0"/>
              <a:cs typeface="Arial" panose="020B0604020202020204" pitchFamily="34" charset="0"/>
            </a:rPr>
            <a:t>Risk Identification and Assessment</a:t>
          </a:r>
        </a:p>
      </dgm:t>
    </dgm:pt>
    <dgm:pt modelId="{8148312A-C741-4A31-B866-F432026F57A3}" type="parTrans" cxnId="{890BC396-2C46-456E-8790-6F96522DEE7D}">
      <dgm:prSet/>
      <dgm:spPr/>
      <dgm:t>
        <a:bodyPr/>
        <a:lstStyle/>
        <a:p>
          <a:endParaRPr lang="en-US">
            <a:solidFill>
              <a:srgbClr val="23500B"/>
            </a:solidFill>
          </a:endParaRPr>
        </a:p>
      </dgm:t>
    </dgm:pt>
    <dgm:pt modelId="{39161557-7B02-47BB-8B98-EB68D132BF75}" type="sibTrans" cxnId="{890BC396-2C46-456E-8790-6F96522DEE7D}">
      <dgm:prSet/>
      <dgm:spPr/>
      <dgm:t>
        <a:bodyPr/>
        <a:lstStyle/>
        <a:p>
          <a:endParaRPr lang="en-US">
            <a:solidFill>
              <a:srgbClr val="23500B"/>
            </a:solidFill>
          </a:endParaRPr>
        </a:p>
      </dgm:t>
    </dgm:pt>
    <dgm:pt modelId="{0318AD17-DF40-42B3-8F75-5DA0AD772D64}">
      <dgm:prSet custT="1"/>
      <dgm:spPr/>
      <dgm:t>
        <a:bodyPr/>
        <a:lstStyle/>
        <a:p>
          <a:pPr>
            <a:lnSpc>
              <a:spcPct val="100000"/>
            </a:lnSpc>
            <a:defRPr cap="all"/>
          </a:pPr>
          <a:r>
            <a:rPr lang="en-US" sz="1000" b="1" u="sng" cap="none">
              <a:solidFill>
                <a:srgbClr val="23500B"/>
              </a:solidFill>
              <a:latin typeface="Arial" panose="020B0604020202020204" pitchFamily="34" charset="0"/>
              <a:cs typeface="Arial" panose="020B0604020202020204" pitchFamily="34" charset="0"/>
            </a:rPr>
            <a:t>Part 7</a:t>
          </a:r>
          <a:r>
            <a:rPr lang="en-US" sz="1000" b="0" u="sng" cap="none">
              <a:solidFill>
                <a:srgbClr val="23500B"/>
              </a:solidFill>
              <a:latin typeface="Arial" panose="020B0604020202020204" pitchFamily="34" charset="0"/>
              <a:cs typeface="Arial" panose="020B0604020202020204" pitchFamily="34" charset="0"/>
            </a:rPr>
            <a:t>: </a:t>
          </a:r>
        </a:p>
        <a:p>
          <a:pPr>
            <a:lnSpc>
              <a:spcPct val="100000"/>
            </a:lnSpc>
            <a:defRPr cap="all"/>
          </a:pPr>
          <a:r>
            <a:rPr lang="en-US" sz="1000" b="0" cap="none">
              <a:solidFill>
                <a:srgbClr val="23500B"/>
              </a:solidFill>
              <a:latin typeface="Arial" panose="020B0604020202020204" pitchFamily="34" charset="0"/>
              <a:cs typeface="Arial" panose="020B0604020202020204" pitchFamily="34" charset="0"/>
            </a:rPr>
            <a:t>Responding to Assessed Risks of Material Misstatement</a:t>
          </a:r>
        </a:p>
      </dgm:t>
    </dgm:pt>
    <dgm:pt modelId="{093CC96E-252F-419C-B1BC-335212C86B60}" type="parTrans" cxnId="{8737DAD4-EB20-4142-8074-EC86A35D8844}">
      <dgm:prSet/>
      <dgm:spPr/>
      <dgm:t>
        <a:bodyPr/>
        <a:lstStyle/>
        <a:p>
          <a:endParaRPr lang="en-US">
            <a:solidFill>
              <a:srgbClr val="23500B"/>
            </a:solidFill>
          </a:endParaRPr>
        </a:p>
      </dgm:t>
    </dgm:pt>
    <dgm:pt modelId="{B0CEDA38-4A9E-42C7-AF2F-4B16F0CA0AA9}" type="sibTrans" cxnId="{8737DAD4-EB20-4142-8074-EC86A35D8844}">
      <dgm:prSet/>
      <dgm:spPr/>
      <dgm:t>
        <a:bodyPr/>
        <a:lstStyle/>
        <a:p>
          <a:endParaRPr lang="en-US">
            <a:solidFill>
              <a:srgbClr val="23500B"/>
            </a:solidFill>
          </a:endParaRPr>
        </a:p>
      </dgm:t>
    </dgm:pt>
    <dgm:pt modelId="{DDEC8678-62D3-403E-88D6-2D88DCEB425B}">
      <dgm:prSet custT="1"/>
      <dgm:spPr/>
      <dgm:t>
        <a:bodyPr/>
        <a:lstStyle/>
        <a:p>
          <a:pPr>
            <a:lnSpc>
              <a:spcPct val="100000"/>
            </a:lnSpc>
            <a:defRPr cap="all"/>
          </a:pPr>
          <a:r>
            <a:rPr lang="en-US" sz="1000" b="1" u="sng" cap="none">
              <a:solidFill>
                <a:srgbClr val="23500B"/>
              </a:solidFill>
              <a:latin typeface="Arial" panose="020B0604020202020204" pitchFamily="34" charset="0"/>
              <a:cs typeface="Arial" panose="020B0604020202020204" pitchFamily="34" charset="0"/>
            </a:rPr>
            <a:t>Part 8</a:t>
          </a:r>
          <a:r>
            <a:rPr lang="en-US" sz="1000" b="0" u="sng" cap="none">
              <a:solidFill>
                <a:srgbClr val="23500B"/>
              </a:solidFill>
              <a:latin typeface="Arial" panose="020B0604020202020204" pitchFamily="34" charset="0"/>
              <a:cs typeface="Arial" panose="020B0604020202020204" pitchFamily="34" charset="0"/>
            </a:rPr>
            <a:t>: </a:t>
          </a:r>
        </a:p>
        <a:p>
          <a:pPr>
            <a:lnSpc>
              <a:spcPct val="100000"/>
            </a:lnSpc>
            <a:defRPr cap="all"/>
          </a:pPr>
          <a:r>
            <a:rPr lang="en-US" sz="1000" b="0" cap="none">
              <a:solidFill>
                <a:srgbClr val="23500B"/>
              </a:solidFill>
              <a:latin typeface="Arial" panose="020B0604020202020204" pitchFamily="34" charset="0"/>
              <a:cs typeface="Arial" panose="020B0604020202020204" pitchFamily="34" charset="0"/>
            </a:rPr>
            <a:t>Concluding</a:t>
          </a:r>
        </a:p>
      </dgm:t>
    </dgm:pt>
    <dgm:pt modelId="{964839B0-C7A2-4456-B248-6E15B012F192}" type="parTrans" cxnId="{02A9E4DE-8D39-44EF-BC6E-58D1C5375D45}">
      <dgm:prSet/>
      <dgm:spPr/>
      <dgm:t>
        <a:bodyPr/>
        <a:lstStyle/>
        <a:p>
          <a:endParaRPr lang="en-US">
            <a:solidFill>
              <a:srgbClr val="23500B"/>
            </a:solidFill>
          </a:endParaRPr>
        </a:p>
      </dgm:t>
    </dgm:pt>
    <dgm:pt modelId="{B9E8D4A0-7561-436C-8145-81BC344C5511}" type="sibTrans" cxnId="{02A9E4DE-8D39-44EF-BC6E-58D1C5375D45}">
      <dgm:prSet/>
      <dgm:spPr/>
      <dgm:t>
        <a:bodyPr/>
        <a:lstStyle/>
        <a:p>
          <a:endParaRPr lang="en-US">
            <a:solidFill>
              <a:srgbClr val="23500B"/>
            </a:solidFill>
          </a:endParaRPr>
        </a:p>
      </dgm:t>
    </dgm:pt>
    <dgm:pt modelId="{982D6509-4CE5-4A66-AFB0-570DF927E5E9}">
      <dgm:prSet custT="1"/>
      <dgm:spPr/>
      <dgm:t>
        <a:bodyPr/>
        <a:lstStyle/>
        <a:p>
          <a:pPr>
            <a:lnSpc>
              <a:spcPct val="100000"/>
            </a:lnSpc>
            <a:defRPr cap="all"/>
          </a:pPr>
          <a:r>
            <a:rPr lang="en-US" sz="1000" b="1" u="sng" cap="none">
              <a:solidFill>
                <a:srgbClr val="23500B"/>
              </a:solidFill>
              <a:latin typeface="Arial" panose="020B0604020202020204" pitchFamily="34" charset="0"/>
              <a:cs typeface="Arial" panose="020B0604020202020204" pitchFamily="34" charset="0"/>
            </a:rPr>
            <a:t>Part 2</a:t>
          </a:r>
          <a:r>
            <a:rPr lang="en-US" sz="1000" b="0" u="sng" cap="none">
              <a:solidFill>
                <a:srgbClr val="23500B"/>
              </a:solidFill>
              <a:latin typeface="Arial" panose="020B0604020202020204" pitchFamily="34" charset="0"/>
              <a:cs typeface="Arial" panose="020B0604020202020204" pitchFamily="34" charset="0"/>
            </a:rPr>
            <a:t>: </a:t>
          </a:r>
        </a:p>
        <a:p>
          <a:pPr>
            <a:lnSpc>
              <a:spcPct val="100000"/>
            </a:lnSpc>
            <a:defRPr cap="all"/>
          </a:pPr>
          <a:r>
            <a:rPr lang="en-US" sz="1000" b="0" cap="none">
              <a:solidFill>
                <a:srgbClr val="23500B"/>
              </a:solidFill>
              <a:latin typeface="Arial" panose="020B0604020202020204" pitchFamily="34" charset="0"/>
              <a:cs typeface="Arial" panose="020B0604020202020204" pitchFamily="34" charset="0"/>
            </a:rPr>
            <a:t>Audit Evidence and Documentation</a:t>
          </a:r>
        </a:p>
      </dgm:t>
    </dgm:pt>
    <dgm:pt modelId="{B4B64D7B-CB89-44BF-B93F-33A0D3207984}" type="parTrans" cxnId="{2E9B0414-A01F-4F5A-B565-6AE7160C42EC}">
      <dgm:prSet/>
      <dgm:spPr/>
      <dgm:t>
        <a:bodyPr/>
        <a:lstStyle/>
        <a:p>
          <a:endParaRPr lang="en-US">
            <a:solidFill>
              <a:srgbClr val="23500B"/>
            </a:solidFill>
          </a:endParaRPr>
        </a:p>
      </dgm:t>
    </dgm:pt>
    <dgm:pt modelId="{FB18F3A4-C141-4066-A274-343ACB4D1270}" type="sibTrans" cxnId="{2E9B0414-A01F-4F5A-B565-6AE7160C42EC}">
      <dgm:prSet/>
      <dgm:spPr/>
      <dgm:t>
        <a:bodyPr/>
        <a:lstStyle/>
        <a:p>
          <a:endParaRPr lang="en-US">
            <a:solidFill>
              <a:srgbClr val="23500B"/>
            </a:solidFill>
          </a:endParaRPr>
        </a:p>
      </dgm:t>
    </dgm:pt>
    <dgm:pt modelId="{57FC54C4-1420-419F-8508-5F6CBC54616F}">
      <dgm:prSet custT="1"/>
      <dgm:spPr/>
      <dgm:t>
        <a:bodyPr/>
        <a:lstStyle/>
        <a:p>
          <a:pPr>
            <a:lnSpc>
              <a:spcPct val="100000"/>
            </a:lnSpc>
            <a:defRPr cap="all"/>
          </a:pPr>
          <a:r>
            <a:rPr lang="en-US" sz="1000" b="1" u="sng" cap="none">
              <a:solidFill>
                <a:srgbClr val="23500B"/>
              </a:solidFill>
              <a:latin typeface="Arial" panose="020B0604020202020204" pitchFamily="34" charset="0"/>
              <a:cs typeface="Arial" panose="020B0604020202020204" pitchFamily="34" charset="0"/>
            </a:rPr>
            <a:t>Part 3</a:t>
          </a:r>
          <a:r>
            <a:rPr lang="en-US" sz="1000" b="0" cap="none">
              <a:solidFill>
                <a:srgbClr val="23500B"/>
              </a:solidFill>
              <a:latin typeface="Arial" panose="020B0604020202020204" pitchFamily="34" charset="0"/>
              <a:cs typeface="Arial" panose="020B0604020202020204" pitchFamily="34" charset="0"/>
            </a:rPr>
            <a:t>: </a:t>
          </a:r>
        </a:p>
        <a:p>
          <a:pPr>
            <a:lnSpc>
              <a:spcPct val="100000"/>
            </a:lnSpc>
            <a:defRPr cap="all"/>
          </a:pPr>
          <a:r>
            <a:rPr lang="en-US" sz="1000" b="0" cap="none">
              <a:solidFill>
                <a:srgbClr val="23500B"/>
              </a:solidFill>
              <a:latin typeface="Arial" panose="020B0604020202020204" pitchFamily="34" charset="0"/>
              <a:cs typeface="Arial" panose="020B0604020202020204" pitchFamily="34" charset="0"/>
            </a:rPr>
            <a:t>Engagement Quality Management</a:t>
          </a:r>
        </a:p>
      </dgm:t>
    </dgm:pt>
    <dgm:pt modelId="{6E15F4BF-8640-4BA0-B030-E14CAD1F5557}" type="parTrans" cxnId="{57EDD7AB-3DA3-4E81-A162-AB0380DEF275}">
      <dgm:prSet/>
      <dgm:spPr/>
      <dgm:t>
        <a:bodyPr/>
        <a:lstStyle/>
        <a:p>
          <a:endParaRPr lang="en-US">
            <a:solidFill>
              <a:srgbClr val="23500B"/>
            </a:solidFill>
          </a:endParaRPr>
        </a:p>
      </dgm:t>
    </dgm:pt>
    <dgm:pt modelId="{AF424DE3-1681-4C56-A589-A021DB42C4E0}" type="sibTrans" cxnId="{57EDD7AB-3DA3-4E81-A162-AB0380DEF275}">
      <dgm:prSet/>
      <dgm:spPr/>
      <dgm:t>
        <a:bodyPr/>
        <a:lstStyle/>
        <a:p>
          <a:endParaRPr lang="en-US">
            <a:solidFill>
              <a:srgbClr val="23500B"/>
            </a:solidFill>
          </a:endParaRPr>
        </a:p>
      </dgm:t>
    </dgm:pt>
    <dgm:pt modelId="{7FD5D978-0FD5-437B-BCA3-12A6D925EE8C}">
      <dgm:prSet custT="1"/>
      <dgm:spPr/>
      <dgm:t>
        <a:bodyPr/>
        <a:lstStyle/>
        <a:p>
          <a:pPr>
            <a:lnSpc>
              <a:spcPct val="100000"/>
            </a:lnSpc>
            <a:defRPr cap="all"/>
          </a:pPr>
          <a:r>
            <a:rPr lang="en-US" sz="1000" b="1" u="sng" cap="none">
              <a:solidFill>
                <a:srgbClr val="23500B"/>
              </a:solidFill>
              <a:latin typeface="Arial" panose="020B0604020202020204" pitchFamily="34" charset="0"/>
              <a:cs typeface="Arial" panose="020B0604020202020204" pitchFamily="34" charset="0"/>
            </a:rPr>
            <a:t>Part 9</a:t>
          </a:r>
          <a:r>
            <a:rPr lang="en-US" sz="1000" b="0" u="sng" cap="none">
              <a:solidFill>
                <a:srgbClr val="23500B"/>
              </a:solidFill>
              <a:latin typeface="Arial" panose="020B0604020202020204" pitchFamily="34" charset="0"/>
              <a:cs typeface="Arial" panose="020B0604020202020204" pitchFamily="34" charset="0"/>
            </a:rPr>
            <a:t>: </a:t>
          </a:r>
        </a:p>
        <a:p>
          <a:pPr>
            <a:lnSpc>
              <a:spcPct val="100000"/>
            </a:lnSpc>
            <a:defRPr cap="all"/>
          </a:pPr>
          <a:r>
            <a:rPr lang="en-US" sz="1000" b="0" cap="none">
              <a:solidFill>
                <a:srgbClr val="23500B"/>
              </a:solidFill>
              <a:latin typeface="Arial" panose="020B0604020202020204" pitchFamily="34" charset="0"/>
              <a:cs typeface="Arial" panose="020B0604020202020204" pitchFamily="34" charset="0"/>
            </a:rPr>
            <a:t>Forming an Opinion and Reporting</a:t>
          </a:r>
        </a:p>
      </dgm:t>
    </dgm:pt>
    <dgm:pt modelId="{90F8D27C-708B-411F-85F2-B4CB544C78EA}" type="parTrans" cxnId="{28BC858E-FF5E-4B60-9C2B-2EBDB537B64C}">
      <dgm:prSet/>
      <dgm:spPr/>
      <dgm:t>
        <a:bodyPr/>
        <a:lstStyle/>
        <a:p>
          <a:endParaRPr lang="en-US">
            <a:solidFill>
              <a:srgbClr val="23500B"/>
            </a:solidFill>
          </a:endParaRPr>
        </a:p>
      </dgm:t>
    </dgm:pt>
    <dgm:pt modelId="{441F33D2-A96C-4E41-BBB4-CE61125B6FB5}" type="sibTrans" cxnId="{28BC858E-FF5E-4B60-9C2B-2EBDB537B64C}">
      <dgm:prSet/>
      <dgm:spPr/>
      <dgm:t>
        <a:bodyPr/>
        <a:lstStyle/>
        <a:p>
          <a:endParaRPr lang="en-US">
            <a:solidFill>
              <a:srgbClr val="23500B"/>
            </a:solidFill>
          </a:endParaRPr>
        </a:p>
      </dgm:t>
    </dgm:pt>
    <dgm:pt modelId="{72E483CB-024B-43A9-AFC0-63E7829CD55D}">
      <dgm:prSet custT="1"/>
      <dgm:spPr/>
      <dgm:t>
        <a:bodyPr/>
        <a:lstStyle/>
        <a:p>
          <a:pPr>
            <a:lnSpc>
              <a:spcPct val="100000"/>
            </a:lnSpc>
            <a:defRPr cap="all"/>
          </a:pPr>
          <a:r>
            <a:rPr lang="en-US" sz="1000" b="1" u="sng" cap="none">
              <a:solidFill>
                <a:srgbClr val="23500B"/>
              </a:solidFill>
              <a:latin typeface="Arial" panose="020B0604020202020204" pitchFamily="34" charset="0"/>
              <a:cs typeface="Arial" panose="020B0604020202020204" pitchFamily="34" charset="0"/>
            </a:rPr>
            <a:t>Part 1</a:t>
          </a:r>
          <a:r>
            <a:rPr lang="en-US" sz="1000" b="0" u="sng" cap="none">
              <a:solidFill>
                <a:srgbClr val="23500B"/>
              </a:solidFill>
              <a:latin typeface="Arial" panose="020B0604020202020204" pitchFamily="34" charset="0"/>
              <a:cs typeface="Arial" panose="020B0604020202020204" pitchFamily="34" charset="0"/>
            </a:rPr>
            <a:t>:</a:t>
          </a:r>
          <a:r>
            <a:rPr lang="en-US" sz="1000" b="0" cap="none">
              <a:solidFill>
                <a:srgbClr val="23500B"/>
              </a:solidFill>
              <a:latin typeface="Arial" panose="020B0604020202020204" pitchFamily="34" charset="0"/>
              <a:cs typeface="Arial" panose="020B0604020202020204" pitchFamily="34" charset="0"/>
            </a:rPr>
            <a:t> </a:t>
          </a:r>
        </a:p>
        <a:p>
          <a:pPr>
            <a:lnSpc>
              <a:spcPct val="100000"/>
            </a:lnSpc>
            <a:defRPr cap="all"/>
          </a:pPr>
          <a:r>
            <a:rPr lang="en-US" sz="1000" b="0" cap="none">
              <a:solidFill>
                <a:srgbClr val="23500B"/>
              </a:solidFill>
              <a:latin typeface="Arial" panose="020B0604020202020204" pitchFamily="34" charset="0"/>
              <a:cs typeface="Arial" panose="020B0604020202020204" pitchFamily="34" charset="0"/>
            </a:rPr>
            <a:t>Fundamental Concepts and General Principles</a:t>
          </a:r>
        </a:p>
      </dgm:t>
    </dgm:pt>
    <dgm:pt modelId="{4FDE4ABB-6A36-4522-A548-50AA7F4F1AA0}" type="sibTrans" cxnId="{882B669D-B109-44C8-BDC0-F4CB9B1A98BD}">
      <dgm:prSet/>
      <dgm:spPr/>
      <dgm:t>
        <a:bodyPr/>
        <a:lstStyle/>
        <a:p>
          <a:endParaRPr lang="en-US">
            <a:solidFill>
              <a:srgbClr val="23500B"/>
            </a:solidFill>
          </a:endParaRPr>
        </a:p>
      </dgm:t>
    </dgm:pt>
    <dgm:pt modelId="{9C334FA4-E983-4944-B3BC-8D746BCD9B7D}" type="parTrans" cxnId="{882B669D-B109-44C8-BDC0-F4CB9B1A98BD}">
      <dgm:prSet/>
      <dgm:spPr/>
      <dgm:t>
        <a:bodyPr/>
        <a:lstStyle/>
        <a:p>
          <a:endParaRPr lang="en-US">
            <a:solidFill>
              <a:srgbClr val="23500B"/>
            </a:solidFill>
          </a:endParaRPr>
        </a:p>
      </dgm:t>
    </dgm:pt>
    <dgm:pt modelId="{6026A821-713D-4866-BA20-2CC8AB939492}" type="pres">
      <dgm:prSet presAssocID="{FFB455B0-265F-4608-B0CD-E3ADFAB88843}" presName="root" presStyleCnt="0">
        <dgm:presLayoutVars>
          <dgm:dir/>
          <dgm:resizeHandles val="exact"/>
        </dgm:presLayoutVars>
      </dgm:prSet>
      <dgm:spPr/>
    </dgm:pt>
    <dgm:pt modelId="{9796CCF4-2416-48E6-8BD1-B04C7584B436}" type="pres">
      <dgm:prSet presAssocID="{F967EF1A-1266-42D5-86C6-72486A830D38}" presName="compNode" presStyleCnt="0"/>
      <dgm:spPr/>
    </dgm:pt>
    <dgm:pt modelId="{C7836AA5-A5F3-4739-9713-379111F0920E}" type="pres">
      <dgm:prSet presAssocID="{F967EF1A-1266-42D5-86C6-72486A830D38}" presName="iconBgRect" presStyleLbl="bgShp" presStyleIdx="0" presStyleCnt="10" custScaleX="252162" custScaleY="227978" custLinFactNeighborX="-54050" custLinFactNeighborY="6001"/>
      <dgm:spPr/>
    </dgm:pt>
    <dgm:pt modelId="{B7A214CF-F7A3-472A-8929-4D0C1846A2EC}" type="pres">
      <dgm:prSet presAssocID="{F967EF1A-1266-42D5-86C6-72486A830D38}" presName="iconRect" presStyleLbl="node1" presStyleIdx="0" presStyleCnt="10" custScaleX="195239" custScaleY="304835" custLinFactNeighborX="-99968" custLinFactNeighborY="539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rrow: Slight curve"/>
        </a:ext>
      </dgm:extLst>
    </dgm:pt>
    <dgm:pt modelId="{D1DB285D-EE12-41DB-BB63-73773F846AFB}" type="pres">
      <dgm:prSet presAssocID="{F967EF1A-1266-42D5-86C6-72486A830D38}" presName="spaceRect" presStyleCnt="0"/>
      <dgm:spPr/>
    </dgm:pt>
    <dgm:pt modelId="{69D6E30D-C5F8-4736-B703-B2E2A5DA55D9}" type="pres">
      <dgm:prSet presAssocID="{F967EF1A-1266-42D5-86C6-72486A830D38}" presName="textRect" presStyleLbl="revTx" presStyleIdx="0" presStyleCnt="10" custScaleX="99013" custScaleY="150583" custLinFactY="514" custLinFactNeighborX="-24819" custLinFactNeighborY="100000">
        <dgm:presLayoutVars>
          <dgm:chMax val="1"/>
          <dgm:chPref val="1"/>
        </dgm:presLayoutVars>
      </dgm:prSet>
      <dgm:spPr/>
    </dgm:pt>
    <dgm:pt modelId="{2FE357B9-C894-40A8-B736-E52FE7EFDB5E}" type="pres">
      <dgm:prSet presAssocID="{0CEE79C5-97BA-4383-9565-48E864E666DB}" presName="sibTrans" presStyleCnt="0"/>
      <dgm:spPr/>
    </dgm:pt>
    <dgm:pt modelId="{246A62AD-5C66-473F-94AC-2BCEE042BAF8}" type="pres">
      <dgm:prSet presAssocID="{72E483CB-024B-43A9-AFC0-63E7829CD55D}" presName="compNode" presStyleCnt="0"/>
      <dgm:spPr/>
    </dgm:pt>
    <dgm:pt modelId="{5B4A9CBD-1606-4192-A3E7-23F55E1F9EC1}" type="pres">
      <dgm:prSet presAssocID="{72E483CB-024B-43A9-AFC0-63E7829CD55D}" presName="iconBgRect" presStyleLbl="bgShp" presStyleIdx="1" presStyleCnt="10" custScaleX="116979" custScaleY="107643" custLinFactX="-1893" custLinFactNeighborX="-100000" custLinFactNeighborY="21340"/>
      <dgm:spPr/>
    </dgm:pt>
    <dgm:pt modelId="{866773D6-791C-452D-8446-3F881298826A}" type="pres">
      <dgm:prSet presAssocID="{72E483CB-024B-43A9-AFC0-63E7829CD55D}" presName="iconRect" presStyleLbl="node1" presStyleIdx="1" presStyleCnt="10" custLinFactX="-79867" custLinFactNeighborX="-100000" custLinFactNeighborY="3462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rrow circle"/>
        </a:ext>
      </dgm:extLst>
    </dgm:pt>
    <dgm:pt modelId="{2E736A05-61C7-4200-A606-DAE6B81FA588}" type="pres">
      <dgm:prSet presAssocID="{72E483CB-024B-43A9-AFC0-63E7829CD55D}" presName="spaceRect" presStyleCnt="0"/>
      <dgm:spPr/>
    </dgm:pt>
    <dgm:pt modelId="{7F2083CC-ABBD-4B40-A120-E7E84B8B9874}" type="pres">
      <dgm:prSet presAssocID="{72E483CB-024B-43A9-AFC0-63E7829CD55D}" presName="textRect" presStyleLbl="revTx" presStyleIdx="1" presStyleCnt="10" custScaleX="77961" custLinFactNeighborX="-66232" custLinFactNeighborY="33278">
        <dgm:presLayoutVars>
          <dgm:chMax val="1"/>
          <dgm:chPref val="1"/>
        </dgm:presLayoutVars>
      </dgm:prSet>
      <dgm:spPr/>
    </dgm:pt>
    <dgm:pt modelId="{B2DB0669-4551-4ABC-BDAA-6C18D7558BFD}" type="pres">
      <dgm:prSet presAssocID="{4FDE4ABB-6A36-4522-A548-50AA7F4F1AA0}" presName="sibTrans" presStyleCnt="0"/>
      <dgm:spPr/>
    </dgm:pt>
    <dgm:pt modelId="{1A2BF1EA-D741-4C89-8394-1F73126B0416}" type="pres">
      <dgm:prSet presAssocID="{982D6509-4CE5-4A66-AFB0-570DF927E5E9}" presName="compNode" presStyleCnt="0"/>
      <dgm:spPr/>
    </dgm:pt>
    <dgm:pt modelId="{CD6FE194-4B32-4FFD-A5E6-C6B644AFB02D}" type="pres">
      <dgm:prSet presAssocID="{982D6509-4CE5-4A66-AFB0-570DF927E5E9}" presName="iconBgRect" presStyleLbl="bgShp" presStyleIdx="2" presStyleCnt="10" custScaleX="116979" custScaleY="107643" custLinFactX="-73959" custLinFactNeighborX="-100000" custLinFactNeighborY="18914"/>
      <dgm:spPr/>
    </dgm:pt>
    <dgm:pt modelId="{F13DCD15-FA13-44D2-82CB-E8593120B3F0}" type="pres">
      <dgm:prSet presAssocID="{982D6509-4CE5-4A66-AFB0-570DF927E5E9}" presName="iconRect" presStyleLbl="node1" presStyleIdx="2" presStyleCnt="10" custLinFactX="-104767" custLinFactNeighborX="-200000" custLinFactNeighborY="3119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s On"/>
        </a:ext>
      </dgm:extLst>
    </dgm:pt>
    <dgm:pt modelId="{C4362907-3E8B-4867-854D-FD2805F8BA95}" type="pres">
      <dgm:prSet presAssocID="{982D6509-4CE5-4A66-AFB0-570DF927E5E9}" presName="spaceRect" presStyleCnt="0"/>
      <dgm:spPr/>
    </dgm:pt>
    <dgm:pt modelId="{355A556A-F629-4A74-8998-9C4528885B9B}" type="pres">
      <dgm:prSet presAssocID="{982D6509-4CE5-4A66-AFB0-570DF927E5E9}" presName="textRect" presStyleLbl="revTx" presStyleIdx="2" presStyleCnt="10" custScaleX="76951" custLinFactX="-7400" custLinFactY="5697" custLinFactNeighborX="-100000" custLinFactNeighborY="100000">
        <dgm:presLayoutVars>
          <dgm:chMax val="1"/>
          <dgm:chPref val="1"/>
        </dgm:presLayoutVars>
      </dgm:prSet>
      <dgm:spPr/>
    </dgm:pt>
    <dgm:pt modelId="{19CC802B-F8F4-477A-80A1-247E44A6C072}" type="pres">
      <dgm:prSet presAssocID="{FB18F3A4-C141-4066-A274-343ACB4D1270}" presName="sibTrans" presStyleCnt="0"/>
      <dgm:spPr/>
    </dgm:pt>
    <dgm:pt modelId="{6AF078E5-F339-4C0E-A29A-D6C9822446EF}" type="pres">
      <dgm:prSet presAssocID="{57FC54C4-1420-419F-8508-5F6CBC54616F}" presName="compNode" presStyleCnt="0"/>
      <dgm:spPr/>
    </dgm:pt>
    <dgm:pt modelId="{2D853A88-48EC-4672-A9B7-5904AE2A5BD3}" type="pres">
      <dgm:prSet presAssocID="{57FC54C4-1420-419F-8508-5F6CBC54616F}" presName="iconBgRect" presStyleLbl="bgShp" presStyleIdx="3" presStyleCnt="10" custScaleX="116979" custScaleY="107643" custLinFactX="-100000" custLinFactNeighborX="-146926" custLinFactNeighborY="16924"/>
      <dgm:spPr/>
    </dgm:pt>
    <dgm:pt modelId="{A38C54DF-342F-406D-B278-D0F2DC3D7BC6}" type="pres">
      <dgm:prSet presAssocID="{57FC54C4-1420-419F-8508-5F6CBC54616F}" presName="iconRect" presStyleLbl="node1" presStyleIdx="3" presStyleCnt="10" custLinFactX="-200000" custLinFactNeighborX="-233671" custLinFactNeighborY="2470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sic Shapes"/>
        </a:ext>
      </dgm:extLst>
    </dgm:pt>
    <dgm:pt modelId="{2AF3B466-6DCF-4CF5-A897-AC14065456CA}" type="pres">
      <dgm:prSet presAssocID="{57FC54C4-1420-419F-8508-5F6CBC54616F}" presName="spaceRect" presStyleCnt="0"/>
      <dgm:spPr/>
    </dgm:pt>
    <dgm:pt modelId="{0B80AA00-9AB9-4F86-B012-0FF4224F20A1}" type="pres">
      <dgm:prSet presAssocID="{57FC54C4-1420-419F-8508-5F6CBC54616F}" presName="textRect" presStyleLbl="revTx" presStyleIdx="3" presStyleCnt="10" custScaleX="80854" custLinFactX="-47190" custLinFactNeighborX="-100000" custLinFactNeighborY="22403">
        <dgm:presLayoutVars>
          <dgm:chMax val="1"/>
          <dgm:chPref val="1"/>
        </dgm:presLayoutVars>
      </dgm:prSet>
      <dgm:spPr/>
    </dgm:pt>
    <dgm:pt modelId="{202223D9-351A-40B1-8215-49B3EFDF79B9}" type="pres">
      <dgm:prSet presAssocID="{AF424DE3-1681-4C56-A589-A021DB42C4E0}" presName="sibTrans" presStyleCnt="0"/>
      <dgm:spPr/>
    </dgm:pt>
    <dgm:pt modelId="{7CAFCD67-8970-4596-9B38-96582984A32D}" type="pres">
      <dgm:prSet presAssocID="{BBFBF74B-C99A-4BC3-8859-DF7522030FB2}" presName="compNode" presStyleCnt="0"/>
      <dgm:spPr/>
    </dgm:pt>
    <dgm:pt modelId="{8FE0AF13-7CF7-4AD1-9CB9-EDA44D1A673F}" type="pres">
      <dgm:prSet presAssocID="{BBFBF74B-C99A-4BC3-8859-DF7522030FB2}" presName="iconBgRect" presStyleLbl="bgShp" presStyleIdx="4" presStyleCnt="10" custScaleX="116979" custScaleY="107643" custLinFactX="-118775" custLinFactNeighborX="-200000" custLinFactNeighborY="15719"/>
      <dgm:spPr/>
    </dgm:pt>
    <dgm:pt modelId="{7A909F35-EB9A-4613-807C-89DEEC65FF6B}" type="pres">
      <dgm:prSet presAssocID="{BBFBF74B-C99A-4BC3-8859-DF7522030FB2}" presName="iconRect" presStyleLbl="node1" presStyleIdx="4" presStyleCnt="10" custLinFactX="-258037" custLinFactNeighborX="-300000" custLinFactNeighborY="2323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ccept"/>
        </a:ext>
      </dgm:extLst>
    </dgm:pt>
    <dgm:pt modelId="{FA3F5FC7-081B-42DC-ABF8-81ECCBCFFB44}" type="pres">
      <dgm:prSet presAssocID="{BBFBF74B-C99A-4BC3-8859-DF7522030FB2}" presName="spaceRect" presStyleCnt="0"/>
      <dgm:spPr/>
    </dgm:pt>
    <dgm:pt modelId="{0A6CA6F5-D49F-4AEA-AC4B-FBBF28DB2453}" type="pres">
      <dgm:prSet presAssocID="{BBFBF74B-C99A-4BC3-8859-DF7522030FB2}" presName="textRect" presStyleLbl="revTx" presStyleIdx="4" presStyleCnt="10" custScaleX="89544" custLinFactX="-90417" custLinFactNeighborX="-100000" custLinFactNeighborY="89740">
        <dgm:presLayoutVars>
          <dgm:chMax val="1"/>
          <dgm:chPref val="1"/>
        </dgm:presLayoutVars>
      </dgm:prSet>
      <dgm:spPr/>
    </dgm:pt>
    <dgm:pt modelId="{3D5DDD1B-DFD0-4D7D-A3ED-9EDE72C47C3B}" type="pres">
      <dgm:prSet presAssocID="{BEF05F8E-1BAA-4DA1-9788-297A42A86E8B}" presName="sibTrans" presStyleCnt="0"/>
      <dgm:spPr/>
    </dgm:pt>
    <dgm:pt modelId="{CFB3A035-840F-46C7-8517-F1D1AE5961FC}" type="pres">
      <dgm:prSet presAssocID="{391FE622-BD36-4EF4-B8AB-1FAD069FA9F2}" presName="compNode" presStyleCnt="0"/>
      <dgm:spPr/>
    </dgm:pt>
    <dgm:pt modelId="{185ED00E-84B0-4D57-9666-ED997DFDF16A}" type="pres">
      <dgm:prSet presAssocID="{391FE622-BD36-4EF4-B8AB-1FAD069FA9F2}" presName="iconBgRect" presStyleLbl="bgShp" presStyleIdx="5" presStyleCnt="10" custScaleX="116979" custScaleY="107643" custLinFactX="-190277" custLinFactNeighborX="-200000" custLinFactNeighborY="17248"/>
      <dgm:spPr/>
    </dgm:pt>
    <dgm:pt modelId="{886F6E00-BBCC-4210-B815-A55A8D66327F}" type="pres">
      <dgm:prSet presAssocID="{391FE622-BD36-4EF4-B8AB-1FAD069FA9F2}" presName="iconRect" presStyleLbl="node1" presStyleIdx="5" presStyleCnt="10" custLinFactX="-300000" custLinFactNeighborX="-379586" custLinFactNeighborY="2429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perture"/>
        </a:ext>
      </dgm:extLst>
    </dgm:pt>
    <dgm:pt modelId="{CE197756-E795-46D1-A5CD-2A41DABC9CEB}" type="pres">
      <dgm:prSet presAssocID="{391FE622-BD36-4EF4-B8AB-1FAD069FA9F2}" presName="spaceRect" presStyleCnt="0"/>
      <dgm:spPr/>
    </dgm:pt>
    <dgm:pt modelId="{23875E2C-B2F4-40BB-862C-3CFD500D5F5D}" type="pres">
      <dgm:prSet presAssocID="{391FE622-BD36-4EF4-B8AB-1FAD069FA9F2}" presName="textRect" presStyleLbl="revTx" presStyleIdx="5" presStyleCnt="10" custScaleX="89544" custScaleY="109127" custLinFactX="-100000" custLinFactNeighborX="-134482" custLinFactNeighborY="36790">
        <dgm:presLayoutVars>
          <dgm:chMax val="1"/>
          <dgm:chPref val="1"/>
        </dgm:presLayoutVars>
      </dgm:prSet>
      <dgm:spPr/>
    </dgm:pt>
    <dgm:pt modelId="{3BB7815A-934E-4B69-9CDB-48A078DE92E4}" type="pres">
      <dgm:prSet presAssocID="{DFF37308-8266-466C-A5ED-75C0FA470DE0}" presName="sibTrans" presStyleCnt="0"/>
      <dgm:spPr/>
    </dgm:pt>
    <dgm:pt modelId="{4200BB64-4A70-4B96-A69C-4F12BEF40941}" type="pres">
      <dgm:prSet presAssocID="{0CC9A29B-76B4-4C7B-ABFD-366D689DD372}" presName="compNode" presStyleCnt="0"/>
      <dgm:spPr/>
    </dgm:pt>
    <dgm:pt modelId="{FE7F7D03-C83E-476A-98B9-6624C13B1BBD}" type="pres">
      <dgm:prSet presAssocID="{0CC9A29B-76B4-4C7B-ABFD-366D689DD372}" presName="iconBgRect" presStyleLbl="bgShp" presStyleIdx="6" presStyleCnt="10" custScaleX="116979" custScaleY="107643" custLinFactX="244391" custLinFactY="-100000" custLinFactNeighborX="300000" custLinFactNeighborY="-166685"/>
      <dgm:spPr/>
    </dgm:pt>
    <dgm:pt modelId="{1EB10DE0-E59C-4EB5-9AA4-E1E3F2BD0746}" type="pres">
      <dgm:prSet presAssocID="{0CC9A29B-76B4-4C7B-ABFD-366D689DD372}" presName="iconRect" presStyleLbl="node1" presStyleIdx="6" presStyleCnt="10" custLinFactX="446333" custLinFactY="-200000" custLinFactNeighborX="500000" custLinFactNeighborY="-272005"/>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Decision chart"/>
        </a:ext>
      </dgm:extLst>
    </dgm:pt>
    <dgm:pt modelId="{11BE3421-4C8D-4264-94D6-F6F41FC476FC}" type="pres">
      <dgm:prSet presAssocID="{0CC9A29B-76B4-4C7B-ABFD-366D689DD372}" presName="spaceRect" presStyleCnt="0"/>
      <dgm:spPr/>
    </dgm:pt>
    <dgm:pt modelId="{471CF21A-385D-44CF-A0A7-5C84795ECC32}" type="pres">
      <dgm:prSet presAssocID="{0CC9A29B-76B4-4C7B-ABFD-366D689DD372}" presName="textRect" presStyleLbl="revTx" presStyleIdx="6" presStyleCnt="10" custScaleX="70669" custLinFactX="127511" custLinFactY="-143151" custLinFactNeighborX="200000" custLinFactNeighborY="-200000">
        <dgm:presLayoutVars>
          <dgm:chMax val="1"/>
          <dgm:chPref val="1"/>
        </dgm:presLayoutVars>
      </dgm:prSet>
      <dgm:spPr/>
    </dgm:pt>
    <dgm:pt modelId="{78F31786-BF5E-477B-A1A0-EC42238C197A}" type="pres">
      <dgm:prSet presAssocID="{39161557-7B02-47BB-8B98-EB68D132BF75}" presName="sibTrans" presStyleCnt="0"/>
      <dgm:spPr/>
    </dgm:pt>
    <dgm:pt modelId="{7AE5C6D5-A62B-484B-A611-6F0ECED332C9}" type="pres">
      <dgm:prSet presAssocID="{0318AD17-DF40-42B3-8F75-5DA0AD772D64}" presName="compNode" presStyleCnt="0"/>
      <dgm:spPr/>
    </dgm:pt>
    <dgm:pt modelId="{CB9EC71B-50F8-43B7-A02D-4DD068317DA1}" type="pres">
      <dgm:prSet presAssocID="{0318AD17-DF40-42B3-8F75-5DA0AD772D64}" presName="iconBgRect" presStyleLbl="bgShp" presStyleIdx="7" presStyleCnt="10" custScaleX="116979" custScaleY="107643" custLinFactX="200000" custLinFactY="-100000" custLinFactNeighborX="272991" custLinFactNeighborY="-166970"/>
      <dgm:spPr/>
    </dgm:pt>
    <dgm:pt modelId="{A6033411-F973-4EDD-979D-5C0061CD76AE}" type="pres">
      <dgm:prSet presAssocID="{0318AD17-DF40-42B3-8F75-5DA0AD772D64}" presName="iconRect" presStyleLbl="node1" presStyleIdx="7" presStyleCnt="10" custLinFactX="400000" custLinFactY="-200000" custLinFactNeighborX="425235" custLinFactNeighborY="-27181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Cloud Computing"/>
        </a:ext>
      </dgm:extLst>
    </dgm:pt>
    <dgm:pt modelId="{3475D18A-2A56-4E70-AA78-5C562ABFDF8C}" type="pres">
      <dgm:prSet presAssocID="{0318AD17-DF40-42B3-8F75-5DA0AD772D64}" presName="spaceRect" presStyleCnt="0"/>
      <dgm:spPr/>
    </dgm:pt>
    <dgm:pt modelId="{9D5906AC-B745-4DDC-B692-D969055A6211}" type="pres">
      <dgm:prSet presAssocID="{0318AD17-DF40-42B3-8F75-5DA0AD772D64}" presName="textRect" presStyleLbl="revTx" presStyleIdx="7" presStyleCnt="10" custScaleX="71571" custLinFactX="100000" custLinFactY="-196935" custLinFactNeighborX="193793" custLinFactNeighborY="-200000">
        <dgm:presLayoutVars>
          <dgm:chMax val="1"/>
          <dgm:chPref val="1"/>
        </dgm:presLayoutVars>
      </dgm:prSet>
      <dgm:spPr/>
    </dgm:pt>
    <dgm:pt modelId="{D4090DF6-F86F-4682-8C0C-6482139C008A}" type="pres">
      <dgm:prSet presAssocID="{B0CEDA38-4A9E-42C7-AF2F-4B16F0CA0AA9}" presName="sibTrans" presStyleCnt="0"/>
      <dgm:spPr/>
    </dgm:pt>
    <dgm:pt modelId="{3B69A47C-C10E-4627-97C7-BB40AC0C6F52}" type="pres">
      <dgm:prSet presAssocID="{DDEC8678-62D3-403E-88D6-2D88DCEB425B}" presName="compNode" presStyleCnt="0"/>
      <dgm:spPr/>
    </dgm:pt>
    <dgm:pt modelId="{2E60D7F4-0AD3-47FF-A6D9-8A6C54C2EC1D}" type="pres">
      <dgm:prSet presAssocID="{DDEC8678-62D3-403E-88D6-2D88DCEB425B}" presName="iconBgRect" presStyleLbl="bgShp" presStyleIdx="8" presStyleCnt="10" custScaleX="116979" custScaleY="107643" custLinFactX="200000" custLinFactY="-100000" custLinFactNeighborX="201449" custLinFactNeighborY="-169375"/>
      <dgm:spPr/>
    </dgm:pt>
    <dgm:pt modelId="{2F356080-A5BC-480E-9D57-2CAAEA712830}" type="pres">
      <dgm:prSet presAssocID="{DDEC8678-62D3-403E-88D6-2D88DCEB425B}" presName="iconRect" presStyleLbl="node1" presStyleIdx="8" presStyleCnt="10" custLinFactX="300000" custLinFactY="-200000" custLinFactNeighborX="399909" custLinFactNeighborY="-267473"/>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Pen"/>
        </a:ext>
      </dgm:extLst>
    </dgm:pt>
    <dgm:pt modelId="{38C55F2B-4EA7-44F0-9FBA-3A6D21788F35}" type="pres">
      <dgm:prSet presAssocID="{DDEC8678-62D3-403E-88D6-2D88DCEB425B}" presName="spaceRect" presStyleCnt="0"/>
      <dgm:spPr/>
    </dgm:pt>
    <dgm:pt modelId="{E24D8EEB-85E9-4E82-948E-26190167F08F}" type="pres">
      <dgm:prSet presAssocID="{DDEC8678-62D3-403E-88D6-2D88DCEB425B}" presName="textRect" presStyleLbl="revTx" presStyleIdx="8" presStyleCnt="10" custLinFactX="100000" custLinFactY="-142483" custLinFactNeighborX="147517" custLinFactNeighborY="-200000">
        <dgm:presLayoutVars>
          <dgm:chMax val="1"/>
          <dgm:chPref val="1"/>
        </dgm:presLayoutVars>
      </dgm:prSet>
      <dgm:spPr/>
    </dgm:pt>
    <dgm:pt modelId="{10E93D22-FA29-4094-8C23-CD4223928A7C}" type="pres">
      <dgm:prSet presAssocID="{B9E8D4A0-7561-436C-8145-81BC344C5511}" presName="sibTrans" presStyleCnt="0"/>
      <dgm:spPr/>
    </dgm:pt>
    <dgm:pt modelId="{8EFC5E43-9B97-4B57-8AD3-4939455CAE47}" type="pres">
      <dgm:prSet presAssocID="{7FD5D978-0FD5-437B-BCA3-12A6D925EE8C}" presName="compNode" presStyleCnt="0"/>
      <dgm:spPr/>
    </dgm:pt>
    <dgm:pt modelId="{76081B13-20F7-4400-ADBE-6E13121AC45A}" type="pres">
      <dgm:prSet presAssocID="{7FD5D978-0FD5-437B-BCA3-12A6D925EE8C}" presName="iconBgRect" presStyleLbl="bgShp" presStyleIdx="9" presStyleCnt="10" custScaleX="99667" custScaleY="110514" custLinFactX="122996" custLinFactY="-100000" custLinFactNeighborX="200000" custLinFactNeighborY="-169819"/>
      <dgm:spPr/>
    </dgm:pt>
    <dgm:pt modelId="{537EED61-9E42-429F-A4BD-4E90B46A78D5}" type="pres">
      <dgm:prSet presAssocID="{7FD5D978-0FD5-437B-BCA3-12A6D925EE8C}" presName="iconRect" presStyleLbl="node1" presStyleIdx="9" presStyleCnt="10" custLinFactX="271621" custLinFactY="-200000" custLinFactNeighborX="300000" custLinFactNeighborY="-270394"/>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Gears"/>
        </a:ext>
      </dgm:extLst>
    </dgm:pt>
    <dgm:pt modelId="{B142F078-8549-4610-A3A3-D18FE80DD323}" type="pres">
      <dgm:prSet presAssocID="{7FD5D978-0FD5-437B-BCA3-12A6D925EE8C}" presName="spaceRect" presStyleCnt="0"/>
      <dgm:spPr/>
    </dgm:pt>
    <dgm:pt modelId="{625166EE-2B9F-443A-BBA9-6CBC66416915}" type="pres">
      <dgm:prSet presAssocID="{7FD5D978-0FD5-437B-BCA3-12A6D925EE8C}" presName="textRect" presStyleLbl="revTx" presStyleIdx="9" presStyleCnt="10" custScaleX="60564" custLinFactX="94666" custLinFactY="-199096" custLinFactNeighborX="100000" custLinFactNeighborY="-200000">
        <dgm:presLayoutVars>
          <dgm:chMax val="1"/>
          <dgm:chPref val="1"/>
        </dgm:presLayoutVars>
      </dgm:prSet>
      <dgm:spPr/>
    </dgm:pt>
  </dgm:ptLst>
  <dgm:cxnLst>
    <dgm:cxn modelId="{1F3B380D-CBF4-47A7-86C8-FB761D71FC97}" type="presOf" srcId="{57FC54C4-1420-419F-8508-5F6CBC54616F}" destId="{0B80AA00-9AB9-4F86-B012-0FF4224F20A1}" srcOrd="0" destOrd="0" presId="urn:microsoft.com/office/officeart/2018/5/layout/IconCircleLabelList"/>
    <dgm:cxn modelId="{2E9B0414-A01F-4F5A-B565-6AE7160C42EC}" srcId="{FFB455B0-265F-4608-B0CD-E3ADFAB88843}" destId="{982D6509-4CE5-4A66-AFB0-570DF927E5E9}" srcOrd="2" destOrd="0" parTransId="{B4B64D7B-CB89-44BF-B93F-33A0D3207984}" sibTransId="{FB18F3A4-C141-4066-A274-343ACB4D1270}"/>
    <dgm:cxn modelId="{1BAFCD49-A36B-4DD7-9F6A-AECC0DB7327D}" type="presOf" srcId="{0CC9A29B-76B4-4C7B-ABFD-366D689DD372}" destId="{471CF21A-385D-44CF-A0A7-5C84795ECC32}" srcOrd="0" destOrd="0" presId="urn:microsoft.com/office/officeart/2018/5/layout/IconCircleLabelList"/>
    <dgm:cxn modelId="{BA76A24F-1BA1-49E1-8AD8-0824580301A6}" type="presOf" srcId="{72E483CB-024B-43A9-AFC0-63E7829CD55D}" destId="{7F2083CC-ABBD-4B40-A120-E7E84B8B9874}" srcOrd="0" destOrd="0" presId="urn:microsoft.com/office/officeart/2018/5/layout/IconCircleLabelList"/>
    <dgm:cxn modelId="{930C1270-51F1-4D85-AED8-9E113B8A2B57}" type="presOf" srcId="{7FD5D978-0FD5-437B-BCA3-12A6D925EE8C}" destId="{625166EE-2B9F-443A-BBA9-6CBC66416915}" srcOrd="0" destOrd="0" presId="urn:microsoft.com/office/officeart/2018/5/layout/IconCircleLabelList"/>
    <dgm:cxn modelId="{79FD3174-E8DC-4346-A593-B41364C59967}" srcId="{FFB455B0-265F-4608-B0CD-E3ADFAB88843}" destId="{F967EF1A-1266-42D5-86C6-72486A830D38}" srcOrd="0" destOrd="0" parTransId="{94CE50D2-BB5C-4039-8751-678AE7B65413}" sibTransId="{0CEE79C5-97BA-4383-9565-48E864E666DB}"/>
    <dgm:cxn modelId="{086D1356-A831-4B84-91BF-269016E163C9}" srcId="{FFB455B0-265F-4608-B0CD-E3ADFAB88843}" destId="{BBFBF74B-C99A-4BC3-8859-DF7522030FB2}" srcOrd="4" destOrd="0" parTransId="{C21F68DF-41F8-4F35-8910-134639B9DA52}" sibTransId="{BEF05F8E-1BAA-4DA1-9788-297A42A86E8B}"/>
    <dgm:cxn modelId="{CF703D7D-91A6-4B68-BBD6-9D03DBB8CDDA}" srcId="{FFB455B0-265F-4608-B0CD-E3ADFAB88843}" destId="{391FE622-BD36-4EF4-B8AB-1FAD069FA9F2}" srcOrd="5" destOrd="0" parTransId="{6730AEA7-AA65-4B66-B45C-6EC6C3C6326F}" sibTransId="{DFF37308-8266-466C-A5ED-75C0FA470DE0}"/>
    <dgm:cxn modelId="{31C4BC80-A620-489A-93D5-9916AA738D94}" type="presOf" srcId="{FFB455B0-265F-4608-B0CD-E3ADFAB88843}" destId="{6026A821-713D-4866-BA20-2CC8AB939492}" srcOrd="0" destOrd="0" presId="urn:microsoft.com/office/officeart/2018/5/layout/IconCircleLabelList"/>
    <dgm:cxn modelId="{28BC858E-FF5E-4B60-9C2B-2EBDB537B64C}" srcId="{FFB455B0-265F-4608-B0CD-E3ADFAB88843}" destId="{7FD5D978-0FD5-437B-BCA3-12A6D925EE8C}" srcOrd="9" destOrd="0" parTransId="{90F8D27C-708B-411F-85F2-B4CB544C78EA}" sibTransId="{441F33D2-A96C-4E41-BBB4-CE61125B6FB5}"/>
    <dgm:cxn modelId="{343ECA8F-5F77-4837-83DD-74D3BF7DFEE0}" type="presOf" srcId="{BBFBF74B-C99A-4BC3-8859-DF7522030FB2}" destId="{0A6CA6F5-D49F-4AEA-AC4B-FBBF28DB2453}" srcOrd="0" destOrd="0" presId="urn:microsoft.com/office/officeart/2018/5/layout/IconCircleLabelList"/>
    <dgm:cxn modelId="{890BC396-2C46-456E-8790-6F96522DEE7D}" srcId="{FFB455B0-265F-4608-B0CD-E3ADFAB88843}" destId="{0CC9A29B-76B4-4C7B-ABFD-366D689DD372}" srcOrd="6" destOrd="0" parTransId="{8148312A-C741-4A31-B866-F432026F57A3}" sibTransId="{39161557-7B02-47BB-8B98-EB68D132BF75}"/>
    <dgm:cxn modelId="{882B669D-B109-44C8-BDC0-F4CB9B1A98BD}" srcId="{FFB455B0-265F-4608-B0CD-E3ADFAB88843}" destId="{72E483CB-024B-43A9-AFC0-63E7829CD55D}" srcOrd="1" destOrd="0" parTransId="{9C334FA4-E983-4944-B3BC-8D746BCD9B7D}" sibTransId="{4FDE4ABB-6A36-4522-A548-50AA7F4F1AA0}"/>
    <dgm:cxn modelId="{9F536EA3-735E-4366-AB84-D56E66833D5B}" type="presOf" srcId="{DDEC8678-62D3-403E-88D6-2D88DCEB425B}" destId="{E24D8EEB-85E9-4E82-948E-26190167F08F}" srcOrd="0" destOrd="0" presId="urn:microsoft.com/office/officeart/2018/5/layout/IconCircleLabelList"/>
    <dgm:cxn modelId="{57EDD7AB-3DA3-4E81-A162-AB0380DEF275}" srcId="{FFB455B0-265F-4608-B0CD-E3ADFAB88843}" destId="{57FC54C4-1420-419F-8508-5F6CBC54616F}" srcOrd="3" destOrd="0" parTransId="{6E15F4BF-8640-4BA0-B030-E14CAD1F5557}" sibTransId="{AF424DE3-1681-4C56-A589-A021DB42C4E0}"/>
    <dgm:cxn modelId="{FD1A30C6-5180-46D7-84D8-B0F4BA1E5A42}" type="presOf" srcId="{982D6509-4CE5-4A66-AFB0-570DF927E5E9}" destId="{355A556A-F629-4A74-8998-9C4528885B9B}" srcOrd="0" destOrd="0" presId="urn:microsoft.com/office/officeart/2018/5/layout/IconCircleLabelList"/>
    <dgm:cxn modelId="{6885ECC6-E244-475B-8C61-EA774376BC05}" type="presOf" srcId="{391FE622-BD36-4EF4-B8AB-1FAD069FA9F2}" destId="{23875E2C-B2F4-40BB-862C-3CFD500D5F5D}" srcOrd="0" destOrd="0" presId="urn:microsoft.com/office/officeart/2018/5/layout/IconCircleLabelList"/>
    <dgm:cxn modelId="{63B149CA-5262-4CDB-B034-05D2AA6987F9}" type="presOf" srcId="{0318AD17-DF40-42B3-8F75-5DA0AD772D64}" destId="{9D5906AC-B745-4DDC-B692-D969055A6211}" srcOrd="0" destOrd="0" presId="urn:microsoft.com/office/officeart/2018/5/layout/IconCircleLabelList"/>
    <dgm:cxn modelId="{8737DAD4-EB20-4142-8074-EC86A35D8844}" srcId="{FFB455B0-265F-4608-B0CD-E3ADFAB88843}" destId="{0318AD17-DF40-42B3-8F75-5DA0AD772D64}" srcOrd="7" destOrd="0" parTransId="{093CC96E-252F-419C-B1BC-335212C86B60}" sibTransId="{B0CEDA38-4A9E-42C7-AF2F-4B16F0CA0AA9}"/>
    <dgm:cxn modelId="{02A9E4DE-8D39-44EF-BC6E-58D1C5375D45}" srcId="{FFB455B0-265F-4608-B0CD-E3ADFAB88843}" destId="{DDEC8678-62D3-403E-88D6-2D88DCEB425B}" srcOrd="8" destOrd="0" parTransId="{964839B0-C7A2-4456-B248-6E15B012F192}" sibTransId="{B9E8D4A0-7561-436C-8145-81BC344C5511}"/>
    <dgm:cxn modelId="{9F743CE5-8B4D-42B7-BC3D-3C4AF17000A3}" type="presOf" srcId="{F967EF1A-1266-42D5-86C6-72486A830D38}" destId="{69D6E30D-C5F8-4736-B703-B2E2A5DA55D9}" srcOrd="0" destOrd="0" presId="urn:microsoft.com/office/officeart/2018/5/layout/IconCircleLabelList"/>
    <dgm:cxn modelId="{729F9D71-0CDE-430C-A9D9-39C2289CF3DC}" type="presParOf" srcId="{6026A821-713D-4866-BA20-2CC8AB939492}" destId="{9796CCF4-2416-48E6-8BD1-B04C7584B436}" srcOrd="0" destOrd="0" presId="urn:microsoft.com/office/officeart/2018/5/layout/IconCircleLabelList"/>
    <dgm:cxn modelId="{DA99BB93-4001-4151-8786-8CCA3EA17A16}" type="presParOf" srcId="{9796CCF4-2416-48E6-8BD1-B04C7584B436}" destId="{C7836AA5-A5F3-4739-9713-379111F0920E}" srcOrd="0" destOrd="0" presId="urn:microsoft.com/office/officeart/2018/5/layout/IconCircleLabelList"/>
    <dgm:cxn modelId="{81476B16-5B29-43DA-B6EA-680958E3B00F}" type="presParOf" srcId="{9796CCF4-2416-48E6-8BD1-B04C7584B436}" destId="{B7A214CF-F7A3-472A-8929-4D0C1846A2EC}" srcOrd="1" destOrd="0" presId="urn:microsoft.com/office/officeart/2018/5/layout/IconCircleLabelList"/>
    <dgm:cxn modelId="{B56DEFF8-13D1-4167-9294-E3C1121A0399}" type="presParOf" srcId="{9796CCF4-2416-48E6-8BD1-B04C7584B436}" destId="{D1DB285D-EE12-41DB-BB63-73773F846AFB}" srcOrd="2" destOrd="0" presId="urn:microsoft.com/office/officeart/2018/5/layout/IconCircleLabelList"/>
    <dgm:cxn modelId="{7084F346-1538-4D98-8BF8-AFF01D042E8F}" type="presParOf" srcId="{9796CCF4-2416-48E6-8BD1-B04C7584B436}" destId="{69D6E30D-C5F8-4736-B703-B2E2A5DA55D9}" srcOrd="3" destOrd="0" presId="urn:microsoft.com/office/officeart/2018/5/layout/IconCircleLabelList"/>
    <dgm:cxn modelId="{A9CBC1C5-977E-404E-8A80-A9D4346FDB75}" type="presParOf" srcId="{6026A821-713D-4866-BA20-2CC8AB939492}" destId="{2FE357B9-C894-40A8-B736-E52FE7EFDB5E}" srcOrd="1" destOrd="0" presId="urn:microsoft.com/office/officeart/2018/5/layout/IconCircleLabelList"/>
    <dgm:cxn modelId="{3B6795BE-B4E6-4293-A4AF-053DD99902C8}" type="presParOf" srcId="{6026A821-713D-4866-BA20-2CC8AB939492}" destId="{246A62AD-5C66-473F-94AC-2BCEE042BAF8}" srcOrd="2" destOrd="0" presId="urn:microsoft.com/office/officeart/2018/5/layout/IconCircleLabelList"/>
    <dgm:cxn modelId="{BC0920FC-87FE-4319-A6A7-C2AF351C79EE}" type="presParOf" srcId="{246A62AD-5C66-473F-94AC-2BCEE042BAF8}" destId="{5B4A9CBD-1606-4192-A3E7-23F55E1F9EC1}" srcOrd="0" destOrd="0" presId="urn:microsoft.com/office/officeart/2018/5/layout/IconCircleLabelList"/>
    <dgm:cxn modelId="{E44CFDB2-69DE-46F3-903D-CDDC112EB1B5}" type="presParOf" srcId="{246A62AD-5C66-473F-94AC-2BCEE042BAF8}" destId="{866773D6-791C-452D-8446-3F881298826A}" srcOrd="1" destOrd="0" presId="urn:microsoft.com/office/officeart/2018/5/layout/IconCircleLabelList"/>
    <dgm:cxn modelId="{2454BF43-A5D2-415F-933F-5372E19DF669}" type="presParOf" srcId="{246A62AD-5C66-473F-94AC-2BCEE042BAF8}" destId="{2E736A05-61C7-4200-A606-DAE6B81FA588}" srcOrd="2" destOrd="0" presId="urn:microsoft.com/office/officeart/2018/5/layout/IconCircleLabelList"/>
    <dgm:cxn modelId="{4D5BB4B6-C72D-413E-8586-0986B3FDFABD}" type="presParOf" srcId="{246A62AD-5C66-473F-94AC-2BCEE042BAF8}" destId="{7F2083CC-ABBD-4B40-A120-E7E84B8B9874}" srcOrd="3" destOrd="0" presId="urn:microsoft.com/office/officeart/2018/5/layout/IconCircleLabelList"/>
    <dgm:cxn modelId="{BFEE4A41-2373-4C1E-9481-4F1A67E7003F}" type="presParOf" srcId="{6026A821-713D-4866-BA20-2CC8AB939492}" destId="{B2DB0669-4551-4ABC-BDAA-6C18D7558BFD}" srcOrd="3" destOrd="0" presId="urn:microsoft.com/office/officeart/2018/5/layout/IconCircleLabelList"/>
    <dgm:cxn modelId="{B494F13F-B7C8-4046-995B-9F67171BFBB3}" type="presParOf" srcId="{6026A821-713D-4866-BA20-2CC8AB939492}" destId="{1A2BF1EA-D741-4C89-8394-1F73126B0416}" srcOrd="4" destOrd="0" presId="urn:microsoft.com/office/officeart/2018/5/layout/IconCircleLabelList"/>
    <dgm:cxn modelId="{E9D076DB-5102-43CB-BCF9-5E8455243CC6}" type="presParOf" srcId="{1A2BF1EA-D741-4C89-8394-1F73126B0416}" destId="{CD6FE194-4B32-4FFD-A5E6-C6B644AFB02D}" srcOrd="0" destOrd="0" presId="urn:microsoft.com/office/officeart/2018/5/layout/IconCircleLabelList"/>
    <dgm:cxn modelId="{1194AB32-C5FD-41AF-AE72-AD3C6805AAC3}" type="presParOf" srcId="{1A2BF1EA-D741-4C89-8394-1F73126B0416}" destId="{F13DCD15-FA13-44D2-82CB-E8593120B3F0}" srcOrd="1" destOrd="0" presId="urn:microsoft.com/office/officeart/2018/5/layout/IconCircleLabelList"/>
    <dgm:cxn modelId="{AC9B6E7C-7216-4D45-953E-D1CF7A2A0EBF}" type="presParOf" srcId="{1A2BF1EA-D741-4C89-8394-1F73126B0416}" destId="{C4362907-3E8B-4867-854D-FD2805F8BA95}" srcOrd="2" destOrd="0" presId="urn:microsoft.com/office/officeart/2018/5/layout/IconCircleLabelList"/>
    <dgm:cxn modelId="{E9C2CDE9-02DD-4B21-801B-A6BAC6A08D3B}" type="presParOf" srcId="{1A2BF1EA-D741-4C89-8394-1F73126B0416}" destId="{355A556A-F629-4A74-8998-9C4528885B9B}" srcOrd="3" destOrd="0" presId="urn:microsoft.com/office/officeart/2018/5/layout/IconCircleLabelList"/>
    <dgm:cxn modelId="{FBA85A7B-07A5-416C-94E4-5FD59D68EA14}" type="presParOf" srcId="{6026A821-713D-4866-BA20-2CC8AB939492}" destId="{19CC802B-F8F4-477A-80A1-247E44A6C072}" srcOrd="5" destOrd="0" presId="urn:microsoft.com/office/officeart/2018/5/layout/IconCircleLabelList"/>
    <dgm:cxn modelId="{9AEDB883-E1C4-4732-B62A-32793A886B6F}" type="presParOf" srcId="{6026A821-713D-4866-BA20-2CC8AB939492}" destId="{6AF078E5-F339-4C0E-A29A-D6C9822446EF}" srcOrd="6" destOrd="0" presId="urn:microsoft.com/office/officeart/2018/5/layout/IconCircleLabelList"/>
    <dgm:cxn modelId="{11A9DE77-DEBB-4FCD-B5EB-56EA32DC7739}" type="presParOf" srcId="{6AF078E5-F339-4C0E-A29A-D6C9822446EF}" destId="{2D853A88-48EC-4672-A9B7-5904AE2A5BD3}" srcOrd="0" destOrd="0" presId="urn:microsoft.com/office/officeart/2018/5/layout/IconCircleLabelList"/>
    <dgm:cxn modelId="{43D0C9A8-A3D8-425D-9048-D89A31E420AF}" type="presParOf" srcId="{6AF078E5-F339-4C0E-A29A-D6C9822446EF}" destId="{A38C54DF-342F-406D-B278-D0F2DC3D7BC6}" srcOrd="1" destOrd="0" presId="urn:microsoft.com/office/officeart/2018/5/layout/IconCircleLabelList"/>
    <dgm:cxn modelId="{83C7856F-BC98-423F-BB6B-464751E86191}" type="presParOf" srcId="{6AF078E5-F339-4C0E-A29A-D6C9822446EF}" destId="{2AF3B466-6DCF-4CF5-A897-AC14065456CA}" srcOrd="2" destOrd="0" presId="urn:microsoft.com/office/officeart/2018/5/layout/IconCircleLabelList"/>
    <dgm:cxn modelId="{CF759CF7-8EAC-4925-B333-2F141ECCA923}" type="presParOf" srcId="{6AF078E5-F339-4C0E-A29A-D6C9822446EF}" destId="{0B80AA00-9AB9-4F86-B012-0FF4224F20A1}" srcOrd="3" destOrd="0" presId="urn:microsoft.com/office/officeart/2018/5/layout/IconCircleLabelList"/>
    <dgm:cxn modelId="{5D0B2E75-29E8-42B6-ADA9-9E506E1FD914}" type="presParOf" srcId="{6026A821-713D-4866-BA20-2CC8AB939492}" destId="{202223D9-351A-40B1-8215-49B3EFDF79B9}" srcOrd="7" destOrd="0" presId="urn:microsoft.com/office/officeart/2018/5/layout/IconCircleLabelList"/>
    <dgm:cxn modelId="{8041AAD9-1619-4040-BD0B-6CED69AE0AE7}" type="presParOf" srcId="{6026A821-713D-4866-BA20-2CC8AB939492}" destId="{7CAFCD67-8970-4596-9B38-96582984A32D}" srcOrd="8" destOrd="0" presId="urn:microsoft.com/office/officeart/2018/5/layout/IconCircleLabelList"/>
    <dgm:cxn modelId="{7FAA5853-CA54-485C-A8F7-34003987E382}" type="presParOf" srcId="{7CAFCD67-8970-4596-9B38-96582984A32D}" destId="{8FE0AF13-7CF7-4AD1-9CB9-EDA44D1A673F}" srcOrd="0" destOrd="0" presId="urn:microsoft.com/office/officeart/2018/5/layout/IconCircleLabelList"/>
    <dgm:cxn modelId="{4CE6FEB4-E081-4FCC-A70B-3932DA43ACD2}" type="presParOf" srcId="{7CAFCD67-8970-4596-9B38-96582984A32D}" destId="{7A909F35-EB9A-4613-807C-89DEEC65FF6B}" srcOrd="1" destOrd="0" presId="urn:microsoft.com/office/officeart/2018/5/layout/IconCircleLabelList"/>
    <dgm:cxn modelId="{B3A6FE8A-2E41-4E3E-BD0D-5F29D16DB573}" type="presParOf" srcId="{7CAFCD67-8970-4596-9B38-96582984A32D}" destId="{FA3F5FC7-081B-42DC-ABF8-81ECCBCFFB44}" srcOrd="2" destOrd="0" presId="urn:microsoft.com/office/officeart/2018/5/layout/IconCircleLabelList"/>
    <dgm:cxn modelId="{F136ED8A-5DDA-4644-A0D6-EAC693EF6326}" type="presParOf" srcId="{7CAFCD67-8970-4596-9B38-96582984A32D}" destId="{0A6CA6F5-D49F-4AEA-AC4B-FBBF28DB2453}" srcOrd="3" destOrd="0" presId="urn:microsoft.com/office/officeart/2018/5/layout/IconCircleLabelList"/>
    <dgm:cxn modelId="{CEEB5BCC-5944-4E6E-ABAE-C1E794886D46}" type="presParOf" srcId="{6026A821-713D-4866-BA20-2CC8AB939492}" destId="{3D5DDD1B-DFD0-4D7D-A3ED-9EDE72C47C3B}" srcOrd="9" destOrd="0" presId="urn:microsoft.com/office/officeart/2018/5/layout/IconCircleLabelList"/>
    <dgm:cxn modelId="{EC321951-2168-4FFA-9868-B0FE60C211CF}" type="presParOf" srcId="{6026A821-713D-4866-BA20-2CC8AB939492}" destId="{CFB3A035-840F-46C7-8517-F1D1AE5961FC}" srcOrd="10" destOrd="0" presId="urn:microsoft.com/office/officeart/2018/5/layout/IconCircleLabelList"/>
    <dgm:cxn modelId="{F8795638-3C56-422B-9797-C1D2DA843D56}" type="presParOf" srcId="{CFB3A035-840F-46C7-8517-F1D1AE5961FC}" destId="{185ED00E-84B0-4D57-9666-ED997DFDF16A}" srcOrd="0" destOrd="0" presId="urn:microsoft.com/office/officeart/2018/5/layout/IconCircleLabelList"/>
    <dgm:cxn modelId="{4259F817-1BA9-422E-BCE0-3B8B10FDC362}" type="presParOf" srcId="{CFB3A035-840F-46C7-8517-F1D1AE5961FC}" destId="{886F6E00-BBCC-4210-B815-A55A8D66327F}" srcOrd="1" destOrd="0" presId="urn:microsoft.com/office/officeart/2018/5/layout/IconCircleLabelList"/>
    <dgm:cxn modelId="{D5D92142-EB9C-4858-9C8A-A07A0F561239}" type="presParOf" srcId="{CFB3A035-840F-46C7-8517-F1D1AE5961FC}" destId="{CE197756-E795-46D1-A5CD-2A41DABC9CEB}" srcOrd="2" destOrd="0" presId="urn:microsoft.com/office/officeart/2018/5/layout/IconCircleLabelList"/>
    <dgm:cxn modelId="{BE8D3191-6A04-4033-8081-219D23F3E678}" type="presParOf" srcId="{CFB3A035-840F-46C7-8517-F1D1AE5961FC}" destId="{23875E2C-B2F4-40BB-862C-3CFD500D5F5D}" srcOrd="3" destOrd="0" presId="urn:microsoft.com/office/officeart/2018/5/layout/IconCircleLabelList"/>
    <dgm:cxn modelId="{A8D1A1A3-E7A0-4729-9D91-D02E268A469F}" type="presParOf" srcId="{6026A821-713D-4866-BA20-2CC8AB939492}" destId="{3BB7815A-934E-4B69-9CDB-48A078DE92E4}" srcOrd="11" destOrd="0" presId="urn:microsoft.com/office/officeart/2018/5/layout/IconCircleLabelList"/>
    <dgm:cxn modelId="{E67E0B9B-1A56-4AFB-B02A-003C68DCEDA9}" type="presParOf" srcId="{6026A821-713D-4866-BA20-2CC8AB939492}" destId="{4200BB64-4A70-4B96-A69C-4F12BEF40941}" srcOrd="12" destOrd="0" presId="urn:microsoft.com/office/officeart/2018/5/layout/IconCircleLabelList"/>
    <dgm:cxn modelId="{71F644B7-9A42-48B2-ACB6-3FBE090E4C6A}" type="presParOf" srcId="{4200BB64-4A70-4B96-A69C-4F12BEF40941}" destId="{FE7F7D03-C83E-476A-98B9-6624C13B1BBD}" srcOrd="0" destOrd="0" presId="urn:microsoft.com/office/officeart/2018/5/layout/IconCircleLabelList"/>
    <dgm:cxn modelId="{A6F1A44B-8157-4096-BC84-A71A57122E49}" type="presParOf" srcId="{4200BB64-4A70-4B96-A69C-4F12BEF40941}" destId="{1EB10DE0-E59C-4EB5-9AA4-E1E3F2BD0746}" srcOrd="1" destOrd="0" presId="urn:microsoft.com/office/officeart/2018/5/layout/IconCircleLabelList"/>
    <dgm:cxn modelId="{6D58F6D3-FF88-4466-A197-1E3AC490EE5E}" type="presParOf" srcId="{4200BB64-4A70-4B96-A69C-4F12BEF40941}" destId="{11BE3421-4C8D-4264-94D6-F6F41FC476FC}" srcOrd="2" destOrd="0" presId="urn:microsoft.com/office/officeart/2018/5/layout/IconCircleLabelList"/>
    <dgm:cxn modelId="{99C75E1C-8C43-48CC-B017-34ACD4026409}" type="presParOf" srcId="{4200BB64-4A70-4B96-A69C-4F12BEF40941}" destId="{471CF21A-385D-44CF-A0A7-5C84795ECC32}" srcOrd="3" destOrd="0" presId="urn:microsoft.com/office/officeart/2018/5/layout/IconCircleLabelList"/>
    <dgm:cxn modelId="{3E74095F-46B4-4AE4-AD5F-AA04570CCF4A}" type="presParOf" srcId="{6026A821-713D-4866-BA20-2CC8AB939492}" destId="{78F31786-BF5E-477B-A1A0-EC42238C197A}" srcOrd="13" destOrd="0" presId="urn:microsoft.com/office/officeart/2018/5/layout/IconCircleLabelList"/>
    <dgm:cxn modelId="{594931D0-AFD9-40DF-8BEC-A479E858BB8C}" type="presParOf" srcId="{6026A821-713D-4866-BA20-2CC8AB939492}" destId="{7AE5C6D5-A62B-484B-A611-6F0ECED332C9}" srcOrd="14" destOrd="0" presId="urn:microsoft.com/office/officeart/2018/5/layout/IconCircleLabelList"/>
    <dgm:cxn modelId="{B8644818-933D-4A08-8725-EDFDE757C6EA}" type="presParOf" srcId="{7AE5C6D5-A62B-484B-A611-6F0ECED332C9}" destId="{CB9EC71B-50F8-43B7-A02D-4DD068317DA1}" srcOrd="0" destOrd="0" presId="urn:microsoft.com/office/officeart/2018/5/layout/IconCircleLabelList"/>
    <dgm:cxn modelId="{DC05080F-5E84-45BB-896A-0DFC251AE88F}" type="presParOf" srcId="{7AE5C6D5-A62B-484B-A611-6F0ECED332C9}" destId="{A6033411-F973-4EDD-979D-5C0061CD76AE}" srcOrd="1" destOrd="0" presId="urn:microsoft.com/office/officeart/2018/5/layout/IconCircleLabelList"/>
    <dgm:cxn modelId="{0B02FF66-0081-4A0C-B0A9-599959C83839}" type="presParOf" srcId="{7AE5C6D5-A62B-484B-A611-6F0ECED332C9}" destId="{3475D18A-2A56-4E70-AA78-5C562ABFDF8C}" srcOrd="2" destOrd="0" presId="urn:microsoft.com/office/officeart/2018/5/layout/IconCircleLabelList"/>
    <dgm:cxn modelId="{7D259D7B-D564-4396-92D8-C9259CA2B68C}" type="presParOf" srcId="{7AE5C6D5-A62B-484B-A611-6F0ECED332C9}" destId="{9D5906AC-B745-4DDC-B692-D969055A6211}" srcOrd="3" destOrd="0" presId="urn:microsoft.com/office/officeart/2018/5/layout/IconCircleLabelList"/>
    <dgm:cxn modelId="{2B256870-2C28-4159-9D1A-699621BB4191}" type="presParOf" srcId="{6026A821-713D-4866-BA20-2CC8AB939492}" destId="{D4090DF6-F86F-4682-8C0C-6482139C008A}" srcOrd="15" destOrd="0" presId="urn:microsoft.com/office/officeart/2018/5/layout/IconCircleLabelList"/>
    <dgm:cxn modelId="{CD7954F7-034B-421A-AFB5-3099675D131D}" type="presParOf" srcId="{6026A821-713D-4866-BA20-2CC8AB939492}" destId="{3B69A47C-C10E-4627-97C7-BB40AC0C6F52}" srcOrd="16" destOrd="0" presId="urn:microsoft.com/office/officeart/2018/5/layout/IconCircleLabelList"/>
    <dgm:cxn modelId="{9A8A7FFB-5849-498B-A24C-515D9CE3952C}" type="presParOf" srcId="{3B69A47C-C10E-4627-97C7-BB40AC0C6F52}" destId="{2E60D7F4-0AD3-47FF-A6D9-8A6C54C2EC1D}" srcOrd="0" destOrd="0" presId="urn:microsoft.com/office/officeart/2018/5/layout/IconCircleLabelList"/>
    <dgm:cxn modelId="{A89B7075-EBAA-4FF8-9FAB-FA127D477285}" type="presParOf" srcId="{3B69A47C-C10E-4627-97C7-BB40AC0C6F52}" destId="{2F356080-A5BC-480E-9D57-2CAAEA712830}" srcOrd="1" destOrd="0" presId="urn:microsoft.com/office/officeart/2018/5/layout/IconCircleLabelList"/>
    <dgm:cxn modelId="{1A4AE792-BA14-4AAE-9C1A-E5B8E79D6C85}" type="presParOf" srcId="{3B69A47C-C10E-4627-97C7-BB40AC0C6F52}" destId="{38C55F2B-4EA7-44F0-9FBA-3A6D21788F35}" srcOrd="2" destOrd="0" presId="urn:microsoft.com/office/officeart/2018/5/layout/IconCircleLabelList"/>
    <dgm:cxn modelId="{22A9EAAA-E378-486F-8B86-CCA666D1DE6C}" type="presParOf" srcId="{3B69A47C-C10E-4627-97C7-BB40AC0C6F52}" destId="{E24D8EEB-85E9-4E82-948E-26190167F08F}" srcOrd="3" destOrd="0" presId="urn:microsoft.com/office/officeart/2018/5/layout/IconCircleLabelList"/>
    <dgm:cxn modelId="{D296AFC8-7883-4C7E-88AC-E9377E98001C}" type="presParOf" srcId="{6026A821-713D-4866-BA20-2CC8AB939492}" destId="{10E93D22-FA29-4094-8C23-CD4223928A7C}" srcOrd="17" destOrd="0" presId="urn:microsoft.com/office/officeart/2018/5/layout/IconCircleLabelList"/>
    <dgm:cxn modelId="{1A006E17-724B-4FEC-8ED3-0756A919EAB1}" type="presParOf" srcId="{6026A821-713D-4866-BA20-2CC8AB939492}" destId="{8EFC5E43-9B97-4B57-8AD3-4939455CAE47}" srcOrd="18" destOrd="0" presId="urn:microsoft.com/office/officeart/2018/5/layout/IconCircleLabelList"/>
    <dgm:cxn modelId="{A0274015-2E51-40F0-B27B-DDE7776FEB8B}" type="presParOf" srcId="{8EFC5E43-9B97-4B57-8AD3-4939455CAE47}" destId="{76081B13-20F7-4400-ADBE-6E13121AC45A}" srcOrd="0" destOrd="0" presId="urn:microsoft.com/office/officeart/2018/5/layout/IconCircleLabelList"/>
    <dgm:cxn modelId="{B6E10545-C1C9-46EF-B8DD-902F26F135FF}" type="presParOf" srcId="{8EFC5E43-9B97-4B57-8AD3-4939455CAE47}" destId="{537EED61-9E42-429F-A4BD-4E90B46A78D5}" srcOrd="1" destOrd="0" presId="urn:microsoft.com/office/officeart/2018/5/layout/IconCircleLabelList"/>
    <dgm:cxn modelId="{70A312D9-B35F-41B5-B6A1-BDA7BC777862}" type="presParOf" srcId="{8EFC5E43-9B97-4B57-8AD3-4939455CAE47}" destId="{B142F078-8549-4610-A3A3-D18FE80DD323}" srcOrd="2" destOrd="0" presId="urn:microsoft.com/office/officeart/2018/5/layout/IconCircleLabelList"/>
    <dgm:cxn modelId="{B0FA10B8-13CB-4738-899F-B487FEA0D139}" type="presParOf" srcId="{8EFC5E43-9B97-4B57-8AD3-4939455CAE47}" destId="{625166EE-2B9F-443A-BBA9-6CBC6641691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A4C65-E57F-4D03-B060-870749978A1E}">
      <dsp:nvSpPr>
        <dsp:cNvPr id="0" name=""/>
        <dsp:cNvSpPr/>
      </dsp:nvSpPr>
      <dsp:spPr>
        <a:xfrm rot="10800000">
          <a:off x="1036060" y="16212"/>
          <a:ext cx="6253768" cy="840812"/>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0775"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t>Published in July 2021</a:t>
          </a:r>
        </a:p>
        <a:p>
          <a:pPr marL="0" lvl="0" indent="0" algn="l" defTabSz="711200">
            <a:lnSpc>
              <a:spcPct val="90000"/>
            </a:lnSpc>
            <a:spcBef>
              <a:spcPct val="0"/>
            </a:spcBef>
            <a:spcAft>
              <a:spcPct val="35000"/>
            </a:spcAft>
            <a:buNone/>
          </a:pPr>
          <a:r>
            <a:rPr lang="en-US" sz="1600" kern="1200"/>
            <a:t>Comments due on 5 November 2021</a:t>
          </a:r>
        </a:p>
      </dsp:txBody>
      <dsp:txXfrm rot="10800000">
        <a:off x="1246263" y="16212"/>
        <a:ext cx="6043565" cy="840812"/>
      </dsp:txXfrm>
    </dsp:sp>
    <dsp:sp modelId="{70421F0E-2C6C-4283-86A4-A08438E769A5}">
      <dsp:nvSpPr>
        <dsp:cNvPr id="0" name=""/>
        <dsp:cNvSpPr/>
      </dsp:nvSpPr>
      <dsp:spPr>
        <a:xfrm>
          <a:off x="187304" y="4634"/>
          <a:ext cx="840812" cy="84081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845DA24-33F8-4BE0-9797-81D4279A86E6}">
      <dsp:nvSpPr>
        <dsp:cNvPr id="0" name=""/>
        <dsp:cNvSpPr/>
      </dsp:nvSpPr>
      <dsp:spPr>
        <a:xfrm rot="10800000">
          <a:off x="1058044" y="1093131"/>
          <a:ext cx="6195636" cy="978268"/>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0775" tIns="60960" rIns="113792" bIns="60960" numCol="1" spcCol="1270" anchor="ctr" anchorCtr="0">
          <a:noAutofit/>
        </a:bodyPr>
        <a:lstStyle/>
        <a:p>
          <a:pPr marL="0" lvl="0" indent="0" algn="l" defTabSz="711200">
            <a:lnSpc>
              <a:spcPct val="90000"/>
            </a:lnSpc>
            <a:spcBef>
              <a:spcPct val="0"/>
            </a:spcBef>
            <a:spcAft>
              <a:spcPct val="35000"/>
            </a:spcAft>
            <a:buNone/>
          </a:pPr>
          <a:r>
            <a:rPr lang="en-NZ" sz="1600" kern="1200">
              <a:latin typeface="+mn-lt"/>
            </a:rPr>
            <a:t>XRB » </a:t>
          </a:r>
          <a:r>
            <a:rPr lang="en-GB" sz="1600" kern="1200">
              <a:effectLst/>
              <a:latin typeface="+mn-lt"/>
            </a:rPr>
            <a:t>Assurance Standards </a:t>
          </a:r>
          <a:r>
            <a:rPr lang="en-NZ" sz="1600" kern="1200">
              <a:latin typeface="+mn-lt"/>
            </a:rPr>
            <a:t>»</a:t>
          </a:r>
          <a:r>
            <a:rPr lang="en-GB" sz="1600" kern="1200">
              <a:effectLst/>
              <a:latin typeface="+mn-lt"/>
            </a:rPr>
            <a:t> Standards in Development </a:t>
          </a:r>
          <a:r>
            <a:rPr lang="en-NZ" sz="1600" kern="1200">
              <a:latin typeface="+mn-lt"/>
            </a:rPr>
            <a:t>»</a:t>
          </a:r>
          <a:r>
            <a:rPr lang="en-GB" sz="1600" kern="1200">
              <a:effectLst/>
              <a:latin typeface="+mn-lt"/>
            </a:rPr>
            <a:t> Open for Comment </a:t>
          </a:r>
          <a:r>
            <a:rPr lang="en-NZ" sz="1600" kern="1200">
              <a:latin typeface="+mn-lt"/>
            </a:rPr>
            <a:t>»</a:t>
          </a:r>
          <a:r>
            <a:rPr lang="en-GB" sz="1600" kern="1200">
              <a:effectLst/>
              <a:latin typeface="+mn-lt"/>
            </a:rPr>
            <a:t> IAASB LCE</a:t>
          </a:r>
          <a:endParaRPr lang="en-US" sz="1600" kern="1200"/>
        </a:p>
      </dsp:txBody>
      <dsp:txXfrm rot="10800000">
        <a:off x="1302611" y="1093131"/>
        <a:ext cx="5951069" cy="978268"/>
      </dsp:txXfrm>
    </dsp:sp>
    <dsp:sp modelId="{C9C93076-B53F-43F5-82EC-94842D7287DA}">
      <dsp:nvSpPr>
        <dsp:cNvPr id="0" name=""/>
        <dsp:cNvSpPr/>
      </dsp:nvSpPr>
      <dsp:spPr>
        <a:xfrm>
          <a:off x="172506" y="1180222"/>
          <a:ext cx="840812" cy="840812"/>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4D24263-4846-4236-9273-D034726889CB}">
      <dsp:nvSpPr>
        <dsp:cNvPr id="0" name=""/>
        <dsp:cNvSpPr/>
      </dsp:nvSpPr>
      <dsp:spPr>
        <a:xfrm rot="10800000">
          <a:off x="1067751" y="2308439"/>
          <a:ext cx="6205709" cy="970768"/>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0775" tIns="60960" rIns="113792" bIns="60960" numCol="1" spcCol="1270" anchor="ctr" anchorCtr="0">
          <a:noAutofit/>
        </a:bodyPr>
        <a:lstStyle/>
        <a:p>
          <a:pPr marL="0" lvl="0" indent="0" algn="l" defTabSz="711200">
            <a:lnSpc>
              <a:spcPct val="90000"/>
            </a:lnSpc>
            <a:spcBef>
              <a:spcPct val="0"/>
            </a:spcBef>
            <a:spcAft>
              <a:spcPct val="35000"/>
            </a:spcAft>
            <a:buNone/>
          </a:pPr>
          <a:r>
            <a:rPr lang="en-NZ" sz="1600" kern="1200"/>
            <a:t>Explanatory Memorandum</a:t>
          </a:r>
          <a:br>
            <a:rPr lang="en-NZ" sz="1600" kern="1200"/>
          </a:br>
          <a:r>
            <a:rPr lang="en-NZ" sz="1600" kern="1200"/>
            <a:t>Related Materials</a:t>
          </a:r>
        </a:p>
      </dsp:txBody>
      <dsp:txXfrm rot="10800000">
        <a:off x="1310443" y="2308439"/>
        <a:ext cx="5963017" cy="970768"/>
      </dsp:txXfrm>
    </dsp:sp>
    <dsp:sp modelId="{148BF71F-19A9-462D-B4D7-51DEE69E9A1B}">
      <dsp:nvSpPr>
        <dsp:cNvPr id="0" name=""/>
        <dsp:cNvSpPr/>
      </dsp:nvSpPr>
      <dsp:spPr>
        <a:xfrm>
          <a:off x="186597" y="2429937"/>
          <a:ext cx="840812" cy="840812"/>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5EFC2-9A22-46B6-9BA9-DD44639D9F51}">
      <dsp:nvSpPr>
        <dsp:cNvPr id="0" name=""/>
        <dsp:cNvSpPr/>
      </dsp:nvSpPr>
      <dsp:spPr>
        <a:xfrm rot="10800000">
          <a:off x="1203097" y="0"/>
          <a:ext cx="6938196" cy="707276"/>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865"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a:t>The Design Principles, Flow and Structure of the Standard</a:t>
          </a:r>
          <a:endParaRPr lang="en-NZ" sz="2000" kern="1200"/>
        </a:p>
      </dsp:txBody>
      <dsp:txXfrm rot="10800000">
        <a:off x="1379916" y="0"/>
        <a:ext cx="6761377" cy="707276"/>
      </dsp:txXfrm>
    </dsp:sp>
    <dsp:sp modelId="{B2B73018-12D6-42C2-AB9B-1E5D6DE93798}">
      <dsp:nvSpPr>
        <dsp:cNvPr id="0" name=""/>
        <dsp:cNvSpPr/>
      </dsp:nvSpPr>
      <dsp:spPr>
        <a:xfrm>
          <a:off x="519122" y="10693"/>
          <a:ext cx="720828" cy="72082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845DA24-33F8-4BE0-9797-81D4279A86E6}">
      <dsp:nvSpPr>
        <dsp:cNvPr id="0" name=""/>
        <dsp:cNvSpPr/>
      </dsp:nvSpPr>
      <dsp:spPr>
        <a:xfrm rot="10800000">
          <a:off x="1258144" y="932959"/>
          <a:ext cx="6898173" cy="720828"/>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86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t>The Authority and Scope of the Standard</a:t>
          </a:r>
        </a:p>
      </dsp:txBody>
      <dsp:txXfrm rot="10800000">
        <a:off x="1438351" y="932959"/>
        <a:ext cx="6717966" cy="720828"/>
      </dsp:txXfrm>
    </dsp:sp>
    <dsp:sp modelId="{C9C93076-B53F-43F5-82EC-94842D7287DA}">
      <dsp:nvSpPr>
        <dsp:cNvPr id="0" name=""/>
        <dsp:cNvSpPr/>
      </dsp:nvSpPr>
      <dsp:spPr>
        <a:xfrm>
          <a:off x="535578" y="948536"/>
          <a:ext cx="720828" cy="72082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E5A4C65-E57F-4D03-B060-870749978A1E}">
      <dsp:nvSpPr>
        <dsp:cNvPr id="0" name=""/>
        <dsp:cNvSpPr/>
      </dsp:nvSpPr>
      <dsp:spPr>
        <a:xfrm rot="10800000">
          <a:off x="1263429" y="2723923"/>
          <a:ext cx="6931189" cy="720828"/>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86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t>Transition and Implementation Guidance</a:t>
          </a:r>
        </a:p>
      </dsp:txBody>
      <dsp:txXfrm rot="10800000">
        <a:off x="1443636" y="2723923"/>
        <a:ext cx="6750982" cy="720828"/>
      </dsp:txXfrm>
    </dsp:sp>
    <dsp:sp modelId="{70421F0E-2C6C-4283-86A4-A08438E769A5}">
      <dsp:nvSpPr>
        <dsp:cNvPr id="0" name=""/>
        <dsp:cNvSpPr/>
      </dsp:nvSpPr>
      <dsp:spPr>
        <a:xfrm>
          <a:off x="519410" y="2737186"/>
          <a:ext cx="720828" cy="72082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4001CF5-3105-45B0-B5E9-361F5C0679E2}">
      <dsp:nvSpPr>
        <dsp:cNvPr id="0" name=""/>
        <dsp:cNvSpPr/>
      </dsp:nvSpPr>
      <dsp:spPr>
        <a:xfrm rot="10800000">
          <a:off x="1263488" y="1813440"/>
          <a:ext cx="6909336" cy="720828"/>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86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t>Exclusion of Procedures for Audits of Group Financial Statements</a:t>
          </a:r>
        </a:p>
      </dsp:txBody>
      <dsp:txXfrm rot="10800000">
        <a:off x="1443695" y="1813440"/>
        <a:ext cx="6729129" cy="720828"/>
      </dsp:txXfrm>
    </dsp:sp>
    <dsp:sp modelId="{5EA508EB-B2C9-4B01-A654-0F8067264D7A}">
      <dsp:nvSpPr>
        <dsp:cNvPr id="0" name=""/>
        <dsp:cNvSpPr/>
      </dsp:nvSpPr>
      <dsp:spPr>
        <a:xfrm>
          <a:off x="526323" y="1834979"/>
          <a:ext cx="720828" cy="72082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2E795-A39D-4908-B82D-B0F42590AFAD}">
      <dsp:nvSpPr>
        <dsp:cNvPr id="0" name=""/>
        <dsp:cNvSpPr/>
      </dsp:nvSpPr>
      <dsp:spPr>
        <a:xfrm rot="5400000">
          <a:off x="4159222" y="-2126225"/>
          <a:ext cx="1182000" cy="57300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NZ" sz="1800" kern="1200"/>
            <a:t>XRB: 5 November 2021</a:t>
          </a:r>
        </a:p>
        <a:p>
          <a:pPr marL="171450" lvl="1" indent="-171450" algn="l" defTabSz="800100">
            <a:lnSpc>
              <a:spcPct val="90000"/>
            </a:lnSpc>
            <a:spcBef>
              <a:spcPct val="0"/>
            </a:spcBef>
            <a:spcAft>
              <a:spcPct val="15000"/>
            </a:spcAft>
            <a:buChar char="•"/>
          </a:pPr>
          <a:r>
            <a:rPr lang="en-NZ" sz="1800" kern="1200"/>
            <a:t>IAASB: 31 January 2022</a:t>
          </a:r>
        </a:p>
      </dsp:txBody>
      <dsp:txXfrm rot="-5400000">
        <a:off x="1885209" y="205488"/>
        <a:ext cx="5672326" cy="1066600"/>
      </dsp:txXfrm>
    </dsp:sp>
    <dsp:sp modelId="{5BFCCC7B-7918-456A-B055-BC6D29E7F57F}">
      <dsp:nvSpPr>
        <dsp:cNvPr id="0" name=""/>
        <dsp:cNvSpPr/>
      </dsp:nvSpPr>
      <dsp:spPr>
        <a:xfrm>
          <a:off x="298" y="36"/>
          <a:ext cx="1884911" cy="1477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NZ" sz="2400" kern="1200"/>
            <a:t>Deadline for Comments</a:t>
          </a:r>
        </a:p>
      </dsp:txBody>
      <dsp:txXfrm>
        <a:off x="72424" y="72162"/>
        <a:ext cx="1740659" cy="1333248"/>
      </dsp:txXfrm>
    </dsp:sp>
    <dsp:sp modelId="{FF28920F-053D-46D0-AA6D-DBFF040956FC}">
      <dsp:nvSpPr>
        <dsp:cNvPr id="0" name=""/>
        <dsp:cNvSpPr/>
      </dsp:nvSpPr>
      <dsp:spPr>
        <a:xfrm rot="5400000">
          <a:off x="4155026" y="-580338"/>
          <a:ext cx="1182000" cy="57410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NZ" sz="1800" kern="1200"/>
            <a:t>Preparer and Users’ Views: 18 October 2021</a:t>
          </a:r>
        </a:p>
        <a:p>
          <a:pPr marL="171450" lvl="1" indent="-171450" algn="l" defTabSz="800100">
            <a:lnSpc>
              <a:spcPct val="90000"/>
            </a:lnSpc>
            <a:spcBef>
              <a:spcPct val="0"/>
            </a:spcBef>
            <a:spcAft>
              <a:spcPct val="15000"/>
            </a:spcAft>
            <a:buChar char="•"/>
          </a:pPr>
          <a:r>
            <a:rPr lang="en-NZ" sz="1800" kern="1200"/>
            <a:t>Audit Practitioners’ Views: 28 October 2021</a:t>
          </a:r>
        </a:p>
      </dsp:txBody>
      <dsp:txXfrm rot="-5400000">
        <a:off x="1875526" y="1756862"/>
        <a:ext cx="5683301" cy="1066600"/>
      </dsp:txXfrm>
    </dsp:sp>
    <dsp:sp modelId="{AE6C08E7-F915-4975-96E1-A01C91F55D2D}">
      <dsp:nvSpPr>
        <dsp:cNvPr id="0" name=""/>
        <dsp:cNvSpPr/>
      </dsp:nvSpPr>
      <dsp:spPr>
        <a:xfrm>
          <a:off x="298" y="1551412"/>
          <a:ext cx="1875227" cy="1477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NZ" sz="2400" kern="1200"/>
            <a:t>Virtual Feedback Forums</a:t>
          </a:r>
        </a:p>
      </dsp:txBody>
      <dsp:txXfrm>
        <a:off x="72424" y="1623538"/>
        <a:ext cx="1730975" cy="1333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5DA24-33F8-4BE0-9797-81D4279A86E6}">
      <dsp:nvSpPr>
        <dsp:cNvPr id="0" name=""/>
        <dsp:cNvSpPr/>
      </dsp:nvSpPr>
      <dsp:spPr>
        <a:xfrm rot="10800000">
          <a:off x="995405" y="11760"/>
          <a:ext cx="5991837" cy="804377"/>
        </a:xfrm>
        <a:prstGeom prst="homePlate">
          <a:avLst/>
        </a:prstGeom>
        <a:solidFill>
          <a:schemeClr val="accent1">
            <a:hueOff val="0"/>
            <a:satOff val="0"/>
            <a:lumOff val="0"/>
            <a:alphaOff val="0"/>
          </a:schemeClr>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4708"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Proportionate to the nature and circumstances of an audit of an LCE</a:t>
          </a:r>
        </a:p>
      </dsp:txBody>
      <dsp:txXfrm rot="10800000">
        <a:off x="1196499" y="11760"/>
        <a:ext cx="5790743" cy="804377"/>
      </dsp:txXfrm>
    </dsp:sp>
    <dsp:sp modelId="{C9C93076-B53F-43F5-82EC-94842D7287DA}">
      <dsp:nvSpPr>
        <dsp:cNvPr id="0" name=""/>
        <dsp:cNvSpPr/>
      </dsp:nvSpPr>
      <dsp:spPr>
        <a:xfrm>
          <a:off x="172468" y="17487"/>
          <a:ext cx="804377" cy="80437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E5A4C65-E57F-4D03-B060-870749978A1E}">
      <dsp:nvSpPr>
        <dsp:cNvPr id="0" name=""/>
        <dsp:cNvSpPr/>
      </dsp:nvSpPr>
      <dsp:spPr>
        <a:xfrm rot="10800000">
          <a:off x="997417" y="1039513"/>
          <a:ext cx="6020515" cy="804377"/>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4708"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Based on underlying concepts from ISAs adapted as appropriate</a:t>
          </a:r>
        </a:p>
      </dsp:txBody>
      <dsp:txXfrm rot="10800000">
        <a:off x="1198511" y="1039513"/>
        <a:ext cx="5819421" cy="804377"/>
      </dsp:txXfrm>
    </dsp:sp>
    <dsp:sp modelId="{70421F0E-2C6C-4283-86A4-A08438E769A5}">
      <dsp:nvSpPr>
        <dsp:cNvPr id="0" name=""/>
        <dsp:cNvSpPr/>
      </dsp:nvSpPr>
      <dsp:spPr>
        <a:xfrm>
          <a:off x="187332" y="1028437"/>
          <a:ext cx="804377" cy="80437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4001CF5-3105-45B0-B5E9-361F5C0679E2}">
      <dsp:nvSpPr>
        <dsp:cNvPr id="0" name=""/>
        <dsp:cNvSpPr/>
      </dsp:nvSpPr>
      <dsp:spPr>
        <a:xfrm rot="10800000">
          <a:off x="1030995" y="2036877"/>
          <a:ext cx="6001534" cy="804377"/>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4708"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Requirements for procedures that are not relevant to an audit of an LCE not included</a:t>
          </a:r>
        </a:p>
      </dsp:txBody>
      <dsp:txXfrm rot="10800000">
        <a:off x="1232089" y="2036877"/>
        <a:ext cx="5800440" cy="804377"/>
      </dsp:txXfrm>
    </dsp:sp>
    <dsp:sp modelId="{5EA508EB-B2C9-4B01-A654-0F8067264D7A}">
      <dsp:nvSpPr>
        <dsp:cNvPr id="0" name=""/>
        <dsp:cNvSpPr/>
      </dsp:nvSpPr>
      <dsp:spPr>
        <a:xfrm>
          <a:off x="185201" y="2033434"/>
          <a:ext cx="804377" cy="804377"/>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4E94E-CCCF-416C-8892-146C63DA9924}">
      <dsp:nvSpPr>
        <dsp:cNvPr id="0" name=""/>
        <dsp:cNvSpPr/>
      </dsp:nvSpPr>
      <dsp:spPr>
        <a:xfrm rot="5400000">
          <a:off x="4717178" y="-1785589"/>
          <a:ext cx="1114235" cy="496404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Alternative to using the full set of ISAs</a:t>
          </a:r>
        </a:p>
        <a:p>
          <a:pPr marL="171450" lvl="1" indent="-171450" algn="l" defTabSz="844550">
            <a:lnSpc>
              <a:spcPct val="90000"/>
            </a:lnSpc>
            <a:spcBef>
              <a:spcPct val="0"/>
            </a:spcBef>
            <a:spcAft>
              <a:spcPct val="15000"/>
            </a:spcAft>
            <a:buChar char="•"/>
          </a:pPr>
          <a:r>
            <a:rPr lang="en-US" sz="1900" kern="1200"/>
            <a:t>No reference back to the ISAs</a:t>
          </a:r>
        </a:p>
        <a:p>
          <a:pPr marL="171450" lvl="1" indent="-171450" algn="l" defTabSz="844550">
            <a:lnSpc>
              <a:spcPct val="90000"/>
            </a:lnSpc>
            <a:spcBef>
              <a:spcPct val="0"/>
            </a:spcBef>
            <a:spcAft>
              <a:spcPct val="15000"/>
            </a:spcAft>
            <a:buChar char="•"/>
          </a:pPr>
          <a:r>
            <a:rPr lang="en-US" sz="1900" kern="1200"/>
            <a:t>ISAs can’t be used to “top-up”</a:t>
          </a:r>
        </a:p>
      </dsp:txBody>
      <dsp:txXfrm rot="-5400000">
        <a:off x="2792274" y="193707"/>
        <a:ext cx="4909651" cy="1005451"/>
      </dsp:txXfrm>
    </dsp:sp>
    <dsp:sp modelId="{14E7C18B-7D0E-48DC-8D37-BD98EA19239E}">
      <dsp:nvSpPr>
        <dsp:cNvPr id="0" name=""/>
        <dsp:cNvSpPr/>
      </dsp:nvSpPr>
      <dsp:spPr>
        <a:xfrm>
          <a:off x="0" y="34"/>
          <a:ext cx="2792274" cy="1392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Separate, Standalone Standard</a:t>
          </a:r>
        </a:p>
      </dsp:txBody>
      <dsp:txXfrm>
        <a:off x="67991" y="68025"/>
        <a:ext cx="2656292" cy="1256812"/>
      </dsp:txXfrm>
    </dsp:sp>
    <dsp:sp modelId="{62ABCED9-3A7A-4AB6-B958-37EC34B0B944}">
      <dsp:nvSpPr>
        <dsp:cNvPr id="0" name=""/>
        <dsp:cNvSpPr/>
      </dsp:nvSpPr>
      <dsp:spPr>
        <a:xfrm rot="5400000">
          <a:off x="4717178" y="-323155"/>
          <a:ext cx="1114235" cy="496404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High but not absolute level of assurance</a:t>
          </a:r>
        </a:p>
        <a:p>
          <a:pPr marL="171450" lvl="1" indent="-171450" algn="l" defTabSz="844550">
            <a:lnSpc>
              <a:spcPct val="90000"/>
            </a:lnSpc>
            <a:spcBef>
              <a:spcPct val="0"/>
            </a:spcBef>
            <a:spcAft>
              <a:spcPct val="15000"/>
            </a:spcAft>
            <a:buChar char="•"/>
          </a:pPr>
          <a:r>
            <a:rPr lang="en-US" sz="1900" kern="1200"/>
            <a:t>Same level of assurance as an audit under the full set of ISAs</a:t>
          </a:r>
        </a:p>
      </dsp:txBody>
      <dsp:txXfrm rot="-5400000">
        <a:off x="2792274" y="1656141"/>
        <a:ext cx="4909651" cy="1005451"/>
      </dsp:txXfrm>
    </dsp:sp>
    <dsp:sp modelId="{C5E573F9-746D-4654-9EBD-6F5BCAD7E310}">
      <dsp:nvSpPr>
        <dsp:cNvPr id="0" name=""/>
        <dsp:cNvSpPr/>
      </dsp:nvSpPr>
      <dsp:spPr>
        <a:xfrm>
          <a:off x="0" y="1462469"/>
          <a:ext cx="2792274" cy="13927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Designed to provide Reasonable Assurance</a:t>
          </a:r>
        </a:p>
      </dsp:txBody>
      <dsp:txXfrm>
        <a:off x="67991" y="1530460"/>
        <a:ext cx="2656292" cy="1256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F4E84-190B-45A0-A3FE-AAB7584306A7}">
      <dsp:nvSpPr>
        <dsp:cNvPr id="0" name=""/>
        <dsp:cNvSpPr/>
      </dsp:nvSpPr>
      <dsp:spPr>
        <a:xfrm>
          <a:off x="0" y="437381"/>
          <a:ext cx="7909891"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B80D8-3664-4B8B-81FF-BA85F43982E7}">
      <dsp:nvSpPr>
        <dsp:cNvPr id="0" name=""/>
        <dsp:cNvSpPr/>
      </dsp:nvSpPr>
      <dsp:spPr>
        <a:xfrm>
          <a:off x="395494" y="53621"/>
          <a:ext cx="5536923"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283" tIns="0" rIns="209283" bIns="0" numCol="1" spcCol="1270" anchor="ctr" anchorCtr="0">
          <a:noAutofit/>
        </a:bodyPr>
        <a:lstStyle/>
        <a:p>
          <a:pPr marL="0" lvl="0" indent="0" algn="l" defTabSz="800100">
            <a:lnSpc>
              <a:spcPct val="90000"/>
            </a:lnSpc>
            <a:spcBef>
              <a:spcPct val="0"/>
            </a:spcBef>
            <a:spcAft>
              <a:spcPct val="35000"/>
            </a:spcAft>
            <a:buNone/>
          </a:pPr>
          <a:r>
            <a:rPr lang="en-US" sz="1800" kern="1200"/>
            <a:t>Allow or require use of ISA for LCE </a:t>
          </a:r>
        </a:p>
      </dsp:txBody>
      <dsp:txXfrm>
        <a:off x="432961" y="91088"/>
        <a:ext cx="5461989" cy="692586"/>
      </dsp:txXfrm>
    </dsp:sp>
    <dsp:sp modelId="{465A470F-73D5-470B-8EEC-7CC642B909A6}">
      <dsp:nvSpPr>
        <dsp:cNvPr id="0" name=""/>
        <dsp:cNvSpPr/>
      </dsp:nvSpPr>
      <dsp:spPr>
        <a:xfrm>
          <a:off x="0" y="1616741"/>
          <a:ext cx="7909891"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054A12-70DF-47C4-95F4-E8B8FCBA2544}">
      <dsp:nvSpPr>
        <dsp:cNvPr id="0" name=""/>
        <dsp:cNvSpPr/>
      </dsp:nvSpPr>
      <dsp:spPr>
        <a:xfrm>
          <a:off x="395494" y="1232982"/>
          <a:ext cx="5536923"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283" tIns="0" rIns="209283" bIns="0" numCol="1" spcCol="1270" anchor="ctr" anchorCtr="0">
          <a:noAutofit/>
        </a:bodyPr>
        <a:lstStyle/>
        <a:p>
          <a:pPr marL="0" lvl="0" indent="0" algn="l" defTabSz="889000">
            <a:lnSpc>
              <a:spcPct val="90000"/>
            </a:lnSpc>
            <a:spcBef>
              <a:spcPct val="0"/>
            </a:spcBef>
            <a:spcAft>
              <a:spcPct val="35000"/>
            </a:spcAft>
            <a:buNone/>
          </a:pPr>
          <a:r>
            <a:rPr lang="en-US" sz="2000" kern="1200"/>
            <a:t>Can modify entities with public interest characteristics</a:t>
          </a:r>
        </a:p>
      </dsp:txBody>
      <dsp:txXfrm>
        <a:off x="432961" y="1270449"/>
        <a:ext cx="5461989" cy="692586"/>
      </dsp:txXfrm>
    </dsp:sp>
    <dsp:sp modelId="{3C030765-51A0-4D86-9342-77E92B09C9B9}">
      <dsp:nvSpPr>
        <dsp:cNvPr id="0" name=""/>
        <dsp:cNvSpPr/>
      </dsp:nvSpPr>
      <dsp:spPr>
        <a:xfrm>
          <a:off x="0" y="2796102"/>
          <a:ext cx="7909891"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45D88A-541C-4364-B0D3-8DF1E39824CA}">
      <dsp:nvSpPr>
        <dsp:cNvPr id="0" name=""/>
        <dsp:cNvSpPr/>
      </dsp:nvSpPr>
      <dsp:spPr>
        <a:xfrm>
          <a:off x="395494" y="2412342"/>
          <a:ext cx="5536923" cy="7675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283" tIns="0" rIns="209283" bIns="0" numCol="1" spcCol="1270" anchor="ctr" anchorCtr="0">
          <a:noAutofit/>
        </a:bodyPr>
        <a:lstStyle/>
        <a:p>
          <a:pPr marL="0" lvl="0" indent="0" algn="l" defTabSz="889000">
            <a:lnSpc>
              <a:spcPct val="90000"/>
            </a:lnSpc>
            <a:spcBef>
              <a:spcPct val="0"/>
            </a:spcBef>
            <a:spcAft>
              <a:spcPct val="35000"/>
            </a:spcAft>
            <a:buNone/>
          </a:pPr>
          <a:r>
            <a:rPr lang="en-US" sz="2000" kern="1200"/>
            <a:t>Additional quantitative thresholds</a:t>
          </a:r>
        </a:p>
      </dsp:txBody>
      <dsp:txXfrm>
        <a:off x="432961" y="2449809"/>
        <a:ext cx="5461989"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C7157-084E-4630-A759-9498B0E9370E}">
      <dsp:nvSpPr>
        <dsp:cNvPr id="0" name=""/>
        <dsp:cNvSpPr/>
      </dsp:nvSpPr>
      <dsp:spPr>
        <a:xfrm rot="5400000">
          <a:off x="1265584" y="217109"/>
          <a:ext cx="2085363" cy="2172486"/>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Establishing policies or procedures for permitted use </a:t>
          </a:r>
        </a:p>
        <a:p>
          <a:pPr marL="171450" lvl="1" indent="-171450" algn="l" defTabSz="711200">
            <a:lnSpc>
              <a:spcPct val="90000"/>
            </a:lnSpc>
            <a:spcBef>
              <a:spcPct val="0"/>
            </a:spcBef>
            <a:spcAft>
              <a:spcPct val="15000"/>
            </a:spcAft>
            <a:buChar char="•"/>
          </a:pPr>
          <a:endParaRPr lang="en-US" sz="1600" kern="1200"/>
        </a:p>
      </dsp:txBody>
      <dsp:txXfrm rot="-5400000">
        <a:off x="1222023" y="362470"/>
        <a:ext cx="2070687" cy="1881765"/>
      </dsp:txXfrm>
    </dsp:sp>
    <dsp:sp modelId="{F4D7EA37-EDBE-48BA-9ACE-61EC5029087F}">
      <dsp:nvSpPr>
        <dsp:cNvPr id="0" name=""/>
        <dsp:cNvSpPr/>
      </dsp:nvSpPr>
      <dsp:spPr>
        <a:xfrm>
          <a:off x="0" y="0"/>
          <a:ext cx="1222023" cy="260670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Firms</a:t>
          </a:r>
        </a:p>
      </dsp:txBody>
      <dsp:txXfrm>
        <a:off x="59654" y="59654"/>
        <a:ext cx="1102715" cy="2487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68B9A-B625-45E6-860D-5E6527A4EAAE}">
      <dsp:nvSpPr>
        <dsp:cNvPr id="0" name=""/>
        <dsp:cNvSpPr/>
      </dsp:nvSpPr>
      <dsp:spPr>
        <a:xfrm rot="5400000">
          <a:off x="1642777" y="261817"/>
          <a:ext cx="2829170" cy="2877517"/>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libri"/>
              <a:ea typeface="+mn-ea"/>
              <a:cs typeface="+mn-cs"/>
            </a:rPr>
            <a:t>Evaluate whether use is appropriate for a particular engagement</a:t>
          </a:r>
        </a:p>
        <a:p>
          <a:pPr marL="171450" lvl="1" indent="-171450" algn="l" defTabSz="711200">
            <a:lnSpc>
              <a:spcPct val="90000"/>
            </a:lnSpc>
            <a:spcBef>
              <a:spcPct val="0"/>
            </a:spcBef>
            <a:spcAft>
              <a:spcPct val="15000"/>
            </a:spcAft>
            <a:buChar char="•"/>
          </a:pPr>
          <a:r>
            <a:rPr lang="en-US" sz="1600" kern="1200">
              <a:latin typeface="Calibri"/>
              <a:ea typeface="+mn-ea"/>
              <a:cs typeface="+mn-cs"/>
            </a:rPr>
            <a:t>Evaluate against qualitative characteristics</a:t>
          </a:r>
        </a:p>
        <a:p>
          <a:pPr marL="171450" lvl="1" indent="-171450" algn="l" defTabSz="711200">
            <a:lnSpc>
              <a:spcPct val="90000"/>
            </a:lnSpc>
            <a:spcBef>
              <a:spcPct val="0"/>
            </a:spcBef>
            <a:spcAft>
              <a:spcPct val="15000"/>
            </a:spcAft>
            <a:buChar char="•"/>
          </a:pPr>
          <a:r>
            <a:rPr lang="en-US" sz="1600" kern="1200">
              <a:latin typeface="Calibri"/>
              <a:ea typeface="+mn-ea"/>
              <a:cs typeface="+mn-cs"/>
            </a:rPr>
            <a:t>Evaluate at client acceptance / continuance &amp; throughout audit</a:t>
          </a:r>
        </a:p>
        <a:p>
          <a:pPr marL="171450" lvl="1" indent="-171450" algn="l" defTabSz="711200">
            <a:lnSpc>
              <a:spcPct val="90000"/>
            </a:lnSpc>
            <a:spcBef>
              <a:spcPct val="0"/>
            </a:spcBef>
            <a:spcAft>
              <a:spcPct val="15000"/>
            </a:spcAft>
            <a:buChar char="•"/>
          </a:pPr>
          <a:r>
            <a:rPr lang="en-US" sz="1600" kern="1200">
              <a:latin typeface="Calibri"/>
              <a:ea typeface="+mn-ea"/>
              <a:cs typeface="+mn-cs"/>
            </a:rPr>
            <a:t>Stand back requirement</a:t>
          </a:r>
        </a:p>
      </dsp:txBody>
      <dsp:txXfrm rot="-5400000">
        <a:off x="1618604" y="424100"/>
        <a:ext cx="2739408" cy="2552952"/>
      </dsp:txXfrm>
    </dsp:sp>
    <dsp:sp modelId="{37C0A69C-A3DE-4F01-8C3F-0677F4BA0A34}">
      <dsp:nvSpPr>
        <dsp:cNvPr id="0" name=""/>
        <dsp:cNvSpPr/>
      </dsp:nvSpPr>
      <dsp:spPr>
        <a:xfrm>
          <a:off x="0" y="192703"/>
          <a:ext cx="1618603" cy="3015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Engagement Team</a:t>
          </a:r>
        </a:p>
      </dsp:txBody>
      <dsp:txXfrm>
        <a:off x="79014" y="271717"/>
        <a:ext cx="1460575" cy="28577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517BB-1A2F-4EA0-ACCA-1BEC1059F507}">
      <dsp:nvSpPr>
        <dsp:cNvPr id="0" name=""/>
        <dsp:cNvSpPr/>
      </dsp:nvSpPr>
      <dsp:spPr>
        <a:xfrm>
          <a:off x="0" y="7101"/>
          <a:ext cx="8841030" cy="4680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Cannot conflict or override prohibitions in the standard or jurisdictional determinations</a:t>
          </a:r>
        </a:p>
      </dsp:txBody>
      <dsp:txXfrm>
        <a:off x="22846" y="29947"/>
        <a:ext cx="8795338" cy="4223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2D1C3-A5E4-4E96-95D5-CC6D3442F42B}">
      <dsp:nvSpPr>
        <dsp:cNvPr id="0" name=""/>
        <dsp:cNvSpPr/>
      </dsp:nvSpPr>
      <dsp:spPr>
        <a:xfrm>
          <a:off x="1566586" y="1352314"/>
          <a:ext cx="1718850" cy="1486875"/>
        </a:xfrm>
        <a:prstGeom prst="hexagon">
          <a:avLst>
            <a:gd name="adj" fmla="val 28570"/>
            <a:gd name="vf" fmla="val 115470"/>
          </a:avLst>
        </a:prstGeom>
        <a:solidFill>
          <a:srgbClr val="0B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ED-ISA for LCE</a:t>
          </a:r>
        </a:p>
      </dsp:txBody>
      <dsp:txXfrm>
        <a:off x="1851424" y="1598710"/>
        <a:ext cx="1149174" cy="994083"/>
      </dsp:txXfrm>
    </dsp:sp>
    <dsp:sp modelId="{4CAFCFBC-7F27-425D-89BE-3AB8C379E3FB}">
      <dsp:nvSpPr>
        <dsp:cNvPr id="0" name=""/>
        <dsp:cNvSpPr/>
      </dsp:nvSpPr>
      <dsp:spPr>
        <a:xfrm>
          <a:off x="2642917" y="640945"/>
          <a:ext cx="648517" cy="558783"/>
        </a:xfrm>
        <a:prstGeom prst="hexagon">
          <a:avLst>
            <a:gd name="adj" fmla="val 28900"/>
            <a:gd name="vf" fmla="val 115470"/>
          </a:avLst>
        </a:prstGeom>
        <a:solidFill>
          <a:schemeClr val="accent4">
            <a:lumMod val="90000"/>
          </a:schemeClr>
        </a:solidFill>
        <a:ln>
          <a:noFill/>
        </a:ln>
        <a:effectLst/>
      </dsp:spPr>
      <dsp:style>
        <a:lnRef idx="0">
          <a:scrgbClr r="0" g="0" b="0"/>
        </a:lnRef>
        <a:fillRef idx="1">
          <a:scrgbClr r="0" g="0" b="0"/>
        </a:fillRef>
        <a:effectRef idx="0">
          <a:scrgbClr r="0" g="0" b="0"/>
        </a:effectRef>
        <a:fontRef idx="minor"/>
      </dsp:style>
    </dsp:sp>
    <dsp:sp modelId="{74B04049-F1D3-4C86-A6CE-B41E13553F55}">
      <dsp:nvSpPr>
        <dsp:cNvPr id="0" name=""/>
        <dsp:cNvSpPr/>
      </dsp:nvSpPr>
      <dsp:spPr>
        <a:xfrm>
          <a:off x="1724917" y="0"/>
          <a:ext cx="1408585" cy="1218592"/>
        </a:xfrm>
        <a:prstGeom prst="hexagon">
          <a:avLst>
            <a:gd name="adj" fmla="val 28570"/>
            <a:gd name="vf" fmla="val 115470"/>
          </a:avLst>
        </a:prstGeom>
        <a:solidFill>
          <a:srgbClr val="289D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Risk based approach</a:t>
          </a:r>
        </a:p>
      </dsp:txBody>
      <dsp:txXfrm>
        <a:off x="1958350" y="201947"/>
        <a:ext cx="941719" cy="814698"/>
      </dsp:txXfrm>
    </dsp:sp>
    <dsp:sp modelId="{24332C69-095E-4BA7-8535-3A350759A49A}">
      <dsp:nvSpPr>
        <dsp:cNvPr id="0" name=""/>
        <dsp:cNvSpPr/>
      </dsp:nvSpPr>
      <dsp:spPr>
        <a:xfrm>
          <a:off x="3399787" y="1685572"/>
          <a:ext cx="648517" cy="558783"/>
        </a:xfrm>
        <a:prstGeom prst="hexagon">
          <a:avLst>
            <a:gd name="adj" fmla="val 28900"/>
            <a:gd name="vf" fmla="val 115470"/>
          </a:avLst>
        </a:prstGeom>
        <a:solidFill>
          <a:schemeClr val="accent4">
            <a:lumMod val="90000"/>
          </a:schemeClr>
        </a:solidFill>
        <a:ln>
          <a:noFill/>
        </a:ln>
        <a:effectLst/>
      </dsp:spPr>
      <dsp:style>
        <a:lnRef idx="0">
          <a:scrgbClr r="0" g="0" b="0"/>
        </a:lnRef>
        <a:fillRef idx="1">
          <a:scrgbClr r="0" g="0" b="0"/>
        </a:fillRef>
        <a:effectRef idx="0">
          <a:scrgbClr r="0" g="0" b="0"/>
        </a:effectRef>
        <a:fontRef idx="minor"/>
      </dsp:style>
    </dsp:sp>
    <dsp:sp modelId="{7444B7A4-AC97-43BA-A881-9558E077FBC7}">
      <dsp:nvSpPr>
        <dsp:cNvPr id="0" name=""/>
        <dsp:cNvSpPr/>
      </dsp:nvSpPr>
      <dsp:spPr>
        <a:xfrm>
          <a:off x="3016754" y="749515"/>
          <a:ext cx="1408585" cy="1218592"/>
        </a:xfrm>
        <a:prstGeom prst="hexagon">
          <a:avLst>
            <a:gd name="adj" fmla="val 28570"/>
            <a:gd name="vf" fmla="val 115470"/>
          </a:avLst>
        </a:prstGeom>
        <a:solidFill>
          <a:srgbClr val="00AA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Principle based</a:t>
          </a:r>
        </a:p>
      </dsp:txBody>
      <dsp:txXfrm>
        <a:off x="3250187" y="951462"/>
        <a:ext cx="941719" cy="814698"/>
      </dsp:txXfrm>
    </dsp:sp>
    <dsp:sp modelId="{50B4D51A-C4BF-4268-AC20-495C592B2E01}">
      <dsp:nvSpPr>
        <dsp:cNvPr id="0" name=""/>
        <dsp:cNvSpPr/>
      </dsp:nvSpPr>
      <dsp:spPr>
        <a:xfrm>
          <a:off x="2874016" y="2864760"/>
          <a:ext cx="648517" cy="558783"/>
        </a:xfrm>
        <a:prstGeom prst="hexagon">
          <a:avLst>
            <a:gd name="adj" fmla="val 28900"/>
            <a:gd name="vf" fmla="val 115470"/>
          </a:avLst>
        </a:prstGeom>
        <a:solidFill>
          <a:schemeClr val="accent4">
            <a:lumMod val="90000"/>
          </a:schemeClr>
        </a:solidFill>
        <a:ln>
          <a:noFill/>
        </a:ln>
        <a:effectLst/>
      </dsp:spPr>
      <dsp:style>
        <a:lnRef idx="0">
          <a:scrgbClr r="0" g="0" b="0"/>
        </a:lnRef>
        <a:fillRef idx="1">
          <a:scrgbClr r="0" g="0" b="0"/>
        </a:fillRef>
        <a:effectRef idx="0">
          <a:scrgbClr r="0" g="0" b="0"/>
        </a:effectRef>
        <a:fontRef idx="minor"/>
      </dsp:style>
    </dsp:sp>
    <dsp:sp modelId="{447F97F5-7CAC-4611-91E7-B5094262CDC0}">
      <dsp:nvSpPr>
        <dsp:cNvPr id="0" name=""/>
        <dsp:cNvSpPr/>
      </dsp:nvSpPr>
      <dsp:spPr>
        <a:xfrm>
          <a:off x="3016754" y="2222976"/>
          <a:ext cx="1408585" cy="1218592"/>
        </a:xfrm>
        <a:prstGeom prst="hexagon">
          <a:avLst>
            <a:gd name="adj" fmla="val 28570"/>
            <a:gd name="vf" fmla="val 115470"/>
          </a:avLst>
        </a:prstGeom>
        <a:solidFill>
          <a:srgbClr val="289D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Focused on expected output</a:t>
          </a:r>
        </a:p>
      </dsp:txBody>
      <dsp:txXfrm>
        <a:off x="3250187" y="2424923"/>
        <a:ext cx="941719" cy="814698"/>
      </dsp:txXfrm>
    </dsp:sp>
    <dsp:sp modelId="{9B2EF9CF-3E71-4B8A-8F62-D209C66422F8}">
      <dsp:nvSpPr>
        <dsp:cNvPr id="0" name=""/>
        <dsp:cNvSpPr/>
      </dsp:nvSpPr>
      <dsp:spPr>
        <a:xfrm>
          <a:off x="1569785" y="2987164"/>
          <a:ext cx="648517" cy="558783"/>
        </a:xfrm>
        <a:prstGeom prst="hexagon">
          <a:avLst>
            <a:gd name="adj" fmla="val 28900"/>
            <a:gd name="vf" fmla="val 115470"/>
          </a:avLst>
        </a:prstGeom>
        <a:solidFill>
          <a:schemeClr val="accent4">
            <a:lumMod val="90000"/>
          </a:schemeClr>
        </a:solidFill>
        <a:ln>
          <a:noFill/>
        </a:ln>
        <a:effectLst/>
      </dsp:spPr>
      <dsp:style>
        <a:lnRef idx="0">
          <a:scrgbClr r="0" g="0" b="0"/>
        </a:lnRef>
        <a:fillRef idx="1">
          <a:scrgbClr r="0" g="0" b="0"/>
        </a:fillRef>
        <a:effectRef idx="0">
          <a:scrgbClr r="0" g="0" b="0"/>
        </a:effectRef>
        <a:fontRef idx="minor"/>
      </dsp:style>
    </dsp:sp>
    <dsp:sp modelId="{99F3462E-CB25-4E75-8376-05E5C7944148}">
      <dsp:nvSpPr>
        <dsp:cNvPr id="0" name=""/>
        <dsp:cNvSpPr/>
      </dsp:nvSpPr>
      <dsp:spPr>
        <a:xfrm>
          <a:off x="1724917" y="2973330"/>
          <a:ext cx="1408585" cy="1218592"/>
        </a:xfrm>
        <a:prstGeom prst="hexagon">
          <a:avLst>
            <a:gd name="adj" fmla="val 2857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Based on underlying concepts from ISAs</a:t>
          </a:r>
        </a:p>
      </dsp:txBody>
      <dsp:txXfrm>
        <a:off x="1958350" y="3175277"/>
        <a:ext cx="941719" cy="814698"/>
      </dsp:txXfrm>
    </dsp:sp>
    <dsp:sp modelId="{BCA8E0D5-1181-4155-8CC1-8C59B390E0EB}">
      <dsp:nvSpPr>
        <dsp:cNvPr id="0" name=""/>
        <dsp:cNvSpPr/>
      </dsp:nvSpPr>
      <dsp:spPr>
        <a:xfrm>
          <a:off x="800520" y="1942956"/>
          <a:ext cx="648517" cy="558783"/>
        </a:xfrm>
        <a:prstGeom prst="hexagon">
          <a:avLst>
            <a:gd name="adj" fmla="val 28900"/>
            <a:gd name="vf" fmla="val 115470"/>
          </a:avLst>
        </a:prstGeom>
        <a:solidFill>
          <a:schemeClr val="accent4">
            <a:lumMod val="90000"/>
          </a:schemeClr>
        </a:solidFill>
        <a:ln>
          <a:noFill/>
        </a:ln>
        <a:effectLst/>
      </dsp:spPr>
      <dsp:style>
        <a:lnRef idx="0">
          <a:scrgbClr r="0" g="0" b="0"/>
        </a:lnRef>
        <a:fillRef idx="1">
          <a:scrgbClr r="0" g="0" b="0"/>
        </a:fillRef>
        <a:effectRef idx="0">
          <a:scrgbClr r="0" g="0" b="0"/>
        </a:effectRef>
        <a:fontRef idx="minor"/>
      </dsp:style>
    </dsp:sp>
    <dsp:sp modelId="{49E4D52F-0AE4-40FD-99E6-F04B9F19C12B}">
      <dsp:nvSpPr>
        <dsp:cNvPr id="0" name=""/>
        <dsp:cNvSpPr/>
      </dsp:nvSpPr>
      <dsp:spPr>
        <a:xfrm>
          <a:off x="370902" y="2223815"/>
          <a:ext cx="1520948" cy="1218592"/>
        </a:xfrm>
        <a:prstGeom prst="hexagon">
          <a:avLst>
            <a:gd name="adj" fmla="val 28570"/>
            <a:gd name="vf" fmla="val 115470"/>
          </a:avLst>
        </a:prstGeom>
        <a:solidFill>
          <a:srgbClr val="289D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Understandable, Clear &amp; Concise</a:t>
          </a:r>
        </a:p>
      </dsp:txBody>
      <dsp:txXfrm>
        <a:off x="613698" y="2418345"/>
        <a:ext cx="1035356" cy="829532"/>
      </dsp:txXfrm>
    </dsp:sp>
    <dsp:sp modelId="{DFAE8595-185E-4084-8CF0-75C7D342918F}">
      <dsp:nvSpPr>
        <dsp:cNvPr id="0" name=""/>
        <dsp:cNvSpPr/>
      </dsp:nvSpPr>
      <dsp:spPr>
        <a:xfrm>
          <a:off x="427083" y="747839"/>
          <a:ext cx="1408585" cy="1218592"/>
        </a:xfrm>
        <a:prstGeom prst="hexagon">
          <a:avLst>
            <a:gd name="adj" fmla="val 28570"/>
            <a:gd name="vf" fmla="val 115470"/>
          </a:avLst>
        </a:prstGeom>
        <a:solidFill>
          <a:srgbClr val="00AA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Essential Explanatory  Material</a:t>
          </a:r>
        </a:p>
      </dsp:txBody>
      <dsp:txXfrm>
        <a:off x="660516" y="949786"/>
        <a:ext cx="941719" cy="8146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36AA5-A5F3-4739-9713-379111F0920E}">
      <dsp:nvSpPr>
        <dsp:cNvPr id="0" name=""/>
        <dsp:cNvSpPr/>
      </dsp:nvSpPr>
      <dsp:spPr>
        <a:xfrm>
          <a:off x="66638" y="41324"/>
          <a:ext cx="1716942" cy="155227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A214CF-F7A3-472A-8929-4D0C1846A2EC}">
      <dsp:nvSpPr>
        <dsp:cNvPr id="0" name=""/>
        <dsp:cNvSpPr/>
      </dsp:nvSpPr>
      <dsp:spPr>
        <a:xfrm>
          <a:off x="521207" y="202228"/>
          <a:ext cx="762747" cy="11909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6E30D-C5F8-4736-B703-B2E2A5DA55D9}">
      <dsp:nvSpPr>
        <dsp:cNvPr id="0" name=""/>
        <dsp:cNvSpPr/>
      </dsp:nvSpPr>
      <dsp:spPr>
        <a:xfrm>
          <a:off x="463501" y="1664983"/>
          <a:ext cx="1105193" cy="672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solidFill>
                <a:srgbClr val="23500B"/>
              </a:solidFill>
            </a:rPr>
            <a:t>Flow of Audit</a:t>
          </a:r>
        </a:p>
      </dsp:txBody>
      <dsp:txXfrm>
        <a:off x="463501" y="1664983"/>
        <a:ext cx="1105193" cy="672329"/>
      </dsp:txXfrm>
    </dsp:sp>
    <dsp:sp modelId="{5B4A9CBD-1606-4192-A3E7-23F55E1F9EC1}">
      <dsp:nvSpPr>
        <dsp:cNvPr id="0" name=""/>
        <dsp:cNvSpPr/>
      </dsp:nvSpPr>
      <dsp:spPr>
        <a:xfrm>
          <a:off x="1813017" y="407064"/>
          <a:ext cx="796496" cy="7329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773D6-791C-452D-8446-3F881298826A}">
      <dsp:nvSpPr>
        <dsp:cNvPr id="0" name=""/>
        <dsp:cNvSpPr/>
      </dsp:nvSpPr>
      <dsp:spPr>
        <a:xfrm>
          <a:off x="2007013" y="568149"/>
          <a:ext cx="390673" cy="3906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2083CC-ABBD-4B40-A120-E7E84B8B9874}">
      <dsp:nvSpPr>
        <dsp:cNvPr id="0" name=""/>
        <dsp:cNvSpPr/>
      </dsp:nvSpPr>
      <dsp:spPr>
        <a:xfrm>
          <a:off x="1730650" y="1329332"/>
          <a:ext cx="870209" cy="44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u="sng" kern="1200" cap="none">
              <a:solidFill>
                <a:srgbClr val="23500B"/>
              </a:solidFill>
              <a:latin typeface="Arial" panose="020B0604020202020204" pitchFamily="34" charset="0"/>
              <a:cs typeface="Arial" panose="020B0604020202020204" pitchFamily="34" charset="0"/>
            </a:rPr>
            <a:t>Part 1</a:t>
          </a:r>
          <a:r>
            <a:rPr lang="en-US" sz="1000" b="0" u="sng" kern="1200" cap="none">
              <a:solidFill>
                <a:srgbClr val="23500B"/>
              </a:solidFill>
              <a:latin typeface="Arial" panose="020B0604020202020204" pitchFamily="34" charset="0"/>
              <a:cs typeface="Arial" panose="020B0604020202020204" pitchFamily="34" charset="0"/>
            </a:rPr>
            <a:t>:</a:t>
          </a:r>
          <a:r>
            <a:rPr lang="en-US" sz="1000" b="0" kern="1200" cap="none">
              <a:solidFill>
                <a:srgbClr val="23500B"/>
              </a:solidFill>
              <a:latin typeface="Arial" panose="020B0604020202020204" pitchFamily="34" charset="0"/>
              <a:cs typeface="Arial" panose="020B0604020202020204" pitchFamily="34" charset="0"/>
            </a:rPr>
            <a:t> </a:t>
          </a:r>
        </a:p>
        <a:p>
          <a:pPr marL="0" lvl="0" indent="0" algn="ctr" defTabSz="444500">
            <a:lnSpc>
              <a:spcPct val="100000"/>
            </a:lnSpc>
            <a:spcBef>
              <a:spcPct val="0"/>
            </a:spcBef>
            <a:spcAft>
              <a:spcPct val="35000"/>
            </a:spcAft>
            <a:buNone/>
            <a:defRPr cap="all"/>
          </a:pPr>
          <a:r>
            <a:rPr lang="en-US" sz="1000" b="0" kern="1200" cap="none">
              <a:solidFill>
                <a:srgbClr val="23500B"/>
              </a:solidFill>
              <a:latin typeface="Arial" panose="020B0604020202020204" pitchFamily="34" charset="0"/>
              <a:cs typeface="Arial" panose="020B0604020202020204" pitchFamily="34" charset="0"/>
            </a:rPr>
            <a:t>Fundamental Concepts and General Principles</a:t>
          </a:r>
        </a:p>
      </dsp:txBody>
      <dsp:txXfrm>
        <a:off x="1730650" y="1329332"/>
        <a:ext cx="870209" cy="446484"/>
      </dsp:txXfrm>
    </dsp:sp>
    <dsp:sp modelId="{CD6FE194-4B32-4FFD-A5E6-C6B644AFB02D}">
      <dsp:nvSpPr>
        <dsp:cNvPr id="0" name=""/>
        <dsp:cNvSpPr/>
      </dsp:nvSpPr>
      <dsp:spPr>
        <a:xfrm>
          <a:off x="2633876" y="390546"/>
          <a:ext cx="796496" cy="7329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DCD15-FA13-44D2-82CB-E8593120B3F0}">
      <dsp:nvSpPr>
        <dsp:cNvPr id="0" name=""/>
        <dsp:cNvSpPr/>
      </dsp:nvSpPr>
      <dsp:spPr>
        <a:xfrm>
          <a:off x="2830610" y="554761"/>
          <a:ext cx="390673" cy="3906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A556A-F629-4A74-8998-9C4528885B9B}">
      <dsp:nvSpPr>
        <dsp:cNvPr id="0" name=""/>
        <dsp:cNvSpPr/>
      </dsp:nvSpPr>
      <dsp:spPr>
        <a:xfrm>
          <a:off x="2588313" y="1652672"/>
          <a:ext cx="858935" cy="44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u="sng" kern="1200" cap="none">
              <a:solidFill>
                <a:srgbClr val="23500B"/>
              </a:solidFill>
              <a:latin typeface="Arial" panose="020B0604020202020204" pitchFamily="34" charset="0"/>
              <a:cs typeface="Arial" panose="020B0604020202020204" pitchFamily="34" charset="0"/>
            </a:rPr>
            <a:t>Part 2</a:t>
          </a:r>
          <a:r>
            <a:rPr lang="en-US" sz="1000" b="0" u="sng" kern="1200" cap="none">
              <a:solidFill>
                <a:srgbClr val="23500B"/>
              </a:solidFill>
              <a:latin typeface="Arial" panose="020B0604020202020204" pitchFamily="34" charset="0"/>
              <a:cs typeface="Arial" panose="020B0604020202020204" pitchFamily="34" charset="0"/>
            </a:rPr>
            <a:t>: </a:t>
          </a:r>
        </a:p>
        <a:p>
          <a:pPr marL="0" lvl="0" indent="0" algn="ctr" defTabSz="444500">
            <a:lnSpc>
              <a:spcPct val="100000"/>
            </a:lnSpc>
            <a:spcBef>
              <a:spcPct val="0"/>
            </a:spcBef>
            <a:spcAft>
              <a:spcPct val="35000"/>
            </a:spcAft>
            <a:buNone/>
            <a:defRPr cap="all"/>
          </a:pPr>
          <a:r>
            <a:rPr lang="en-US" sz="1000" b="0" kern="1200" cap="none">
              <a:solidFill>
                <a:srgbClr val="23500B"/>
              </a:solidFill>
              <a:latin typeface="Arial" panose="020B0604020202020204" pitchFamily="34" charset="0"/>
              <a:cs typeface="Arial" panose="020B0604020202020204" pitchFamily="34" charset="0"/>
            </a:rPr>
            <a:t>Audit Evidence and Documentation</a:t>
          </a:r>
        </a:p>
      </dsp:txBody>
      <dsp:txXfrm>
        <a:off x="2588313" y="1652672"/>
        <a:ext cx="858935" cy="446484"/>
      </dsp:txXfrm>
    </dsp:sp>
    <dsp:sp modelId="{2D853A88-48EC-4672-A9B7-5904AE2A5BD3}">
      <dsp:nvSpPr>
        <dsp:cNvPr id="0" name=""/>
        <dsp:cNvSpPr/>
      </dsp:nvSpPr>
      <dsp:spPr>
        <a:xfrm>
          <a:off x="3448600" y="376996"/>
          <a:ext cx="796496" cy="7329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C54DF-342F-406D-B278-D0F2DC3D7BC6}">
      <dsp:nvSpPr>
        <dsp:cNvPr id="0" name=""/>
        <dsp:cNvSpPr/>
      </dsp:nvSpPr>
      <dsp:spPr>
        <a:xfrm>
          <a:off x="3638563" y="529390"/>
          <a:ext cx="390673" cy="3906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0AA00-9AB9-4F86-B012-0FF4224F20A1}">
      <dsp:nvSpPr>
        <dsp:cNvPr id="0" name=""/>
        <dsp:cNvSpPr/>
      </dsp:nvSpPr>
      <dsp:spPr>
        <a:xfrm>
          <a:off x="3433938" y="1280777"/>
          <a:ext cx="902501" cy="44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u="sng" kern="1200" cap="none">
              <a:solidFill>
                <a:srgbClr val="23500B"/>
              </a:solidFill>
              <a:latin typeface="Arial" panose="020B0604020202020204" pitchFamily="34" charset="0"/>
              <a:cs typeface="Arial" panose="020B0604020202020204" pitchFamily="34" charset="0"/>
            </a:rPr>
            <a:t>Part 3</a:t>
          </a:r>
          <a:r>
            <a:rPr lang="en-US" sz="1000" b="0" kern="1200" cap="none">
              <a:solidFill>
                <a:srgbClr val="23500B"/>
              </a:solidFill>
              <a:latin typeface="Arial" panose="020B0604020202020204" pitchFamily="34" charset="0"/>
              <a:cs typeface="Arial" panose="020B0604020202020204" pitchFamily="34" charset="0"/>
            </a:rPr>
            <a:t>: </a:t>
          </a:r>
        </a:p>
        <a:p>
          <a:pPr marL="0" lvl="0" indent="0" algn="ctr" defTabSz="444500">
            <a:lnSpc>
              <a:spcPct val="100000"/>
            </a:lnSpc>
            <a:spcBef>
              <a:spcPct val="0"/>
            </a:spcBef>
            <a:spcAft>
              <a:spcPct val="35000"/>
            </a:spcAft>
            <a:buNone/>
            <a:defRPr cap="all"/>
          </a:pPr>
          <a:r>
            <a:rPr lang="en-US" sz="1000" b="0" kern="1200" cap="none">
              <a:solidFill>
                <a:srgbClr val="23500B"/>
              </a:solidFill>
              <a:latin typeface="Arial" panose="020B0604020202020204" pitchFamily="34" charset="0"/>
              <a:cs typeface="Arial" panose="020B0604020202020204" pitchFamily="34" charset="0"/>
            </a:rPr>
            <a:t>Engagement Quality Management</a:t>
          </a:r>
        </a:p>
      </dsp:txBody>
      <dsp:txXfrm>
        <a:off x="3433938" y="1280777"/>
        <a:ext cx="902501" cy="446484"/>
      </dsp:txXfrm>
    </dsp:sp>
    <dsp:sp modelId="{8FE0AF13-7CF7-4AD1-9CB9-EDA44D1A673F}">
      <dsp:nvSpPr>
        <dsp:cNvPr id="0" name=""/>
        <dsp:cNvSpPr/>
      </dsp:nvSpPr>
      <dsp:spPr>
        <a:xfrm>
          <a:off x="4270936" y="368791"/>
          <a:ext cx="796496" cy="7329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09F35-EB9A-4613-807C-89DEEC65FF6B}">
      <dsp:nvSpPr>
        <dsp:cNvPr id="0" name=""/>
        <dsp:cNvSpPr/>
      </dsp:nvSpPr>
      <dsp:spPr>
        <a:xfrm>
          <a:off x="4464246" y="523675"/>
          <a:ext cx="390673" cy="3906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CA6F5-D49F-4AEA-AC4B-FBBF28DB2453}">
      <dsp:nvSpPr>
        <dsp:cNvPr id="0" name=""/>
        <dsp:cNvSpPr/>
      </dsp:nvSpPr>
      <dsp:spPr>
        <a:xfrm>
          <a:off x="4214482" y="1581426"/>
          <a:ext cx="999499" cy="44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u="sng" kern="1200" cap="none">
              <a:solidFill>
                <a:srgbClr val="23500B"/>
              </a:solidFill>
              <a:latin typeface="Arial" panose="020B0604020202020204" pitchFamily="34" charset="0"/>
              <a:cs typeface="Arial" panose="020B0604020202020204" pitchFamily="34" charset="0"/>
            </a:rPr>
            <a:t>Part 4:</a:t>
          </a:r>
        </a:p>
        <a:p>
          <a:pPr marL="0" lvl="0" indent="0" algn="ctr" defTabSz="444500">
            <a:lnSpc>
              <a:spcPct val="100000"/>
            </a:lnSpc>
            <a:spcBef>
              <a:spcPct val="0"/>
            </a:spcBef>
            <a:spcAft>
              <a:spcPct val="35000"/>
            </a:spcAft>
            <a:buNone/>
            <a:defRPr cap="all"/>
          </a:pPr>
          <a:r>
            <a:rPr lang="en-US" sz="1000" b="0" kern="1200" cap="none">
              <a:solidFill>
                <a:srgbClr val="23500B"/>
              </a:solidFill>
              <a:latin typeface="Arial" panose="020B0604020202020204" pitchFamily="34" charset="0"/>
              <a:cs typeface="Arial" panose="020B0604020202020204" pitchFamily="34" charset="0"/>
            </a:rPr>
            <a:t> Acceptance or Continuance of an Audit Engagement and Initial Audit Engagements</a:t>
          </a:r>
        </a:p>
      </dsp:txBody>
      <dsp:txXfrm>
        <a:off x="4214482" y="1581426"/>
        <a:ext cx="999499" cy="446484"/>
      </dsp:txXfrm>
    </dsp:sp>
    <dsp:sp modelId="{185ED00E-84B0-4D57-9666-ED997DFDF16A}">
      <dsp:nvSpPr>
        <dsp:cNvPr id="0" name=""/>
        <dsp:cNvSpPr/>
      </dsp:nvSpPr>
      <dsp:spPr>
        <a:xfrm>
          <a:off x="5095635" y="369014"/>
          <a:ext cx="796496" cy="7329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F6E00-BBCC-4210-B815-A55A8D66327F}">
      <dsp:nvSpPr>
        <dsp:cNvPr id="0" name=""/>
        <dsp:cNvSpPr/>
      </dsp:nvSpPr>
      <dsp:spPr>
        <a:xfrm>
          <a:off x="5300933" y="517632"/>
          <a:ext cx="390673" cy="3906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75E2C-B2F4-40BB-862C-3CFD500D5F5D}">
      <dsp:nvSpPr>
        <dsp:cNvPr id="0" name=""/>
        <dsp:cNvSpPr/>
      </dsp:nvSpPr>
      <dsp:spPr>
        <a:xfrm>
          <a:off x="5034171" y="1314450"/>
          <a:ext cx="999499" cy="487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u="sng" kern="1200" cap="none">
              <a:solidFill>
                <a:srgbClr val="23500B"/>
              </a:solidFill>
              <a:latin typeface="Arial" panose="020B0604020202020204" pitchFamily="34" charset="0"/>
              <a:cs typeface="Arial" panose="020B0604020202020204" pitchFamily="34" charset="0"/>
            </a:rPr>
            <a:t>Part 5: </a:t>
          </a:r>
        </a:p>
        <a:p>
          <a:pPr marL="0" lvl="0" indent="0" algn="ctr" defTabSz="444500">
            <a:lnSpc>
              <a:spcPct val="100000"/>
            </a:lnSpc>
            <a:spcBef>
              <a:spcPct val="0"/>
            </a:spcBef>
            <a:spcAft>
              <a:spcPct val="35000"/>
            </a:spcAft>
            <a:buNone/>
            <a:defRPr cap="all"/>
          </a:pPr>
          <a:r>
            <a:rPr lang="en-US" sz="1000" b="0" kern="1200" cap="none">
              <a:solidFill>
                <a:srgbClr val="23500B"/>
              </a:solidFill>
              <a:latin typeface="Arial" panose="020B0604020202020204" pitchFamily="34" charset="0"/>
              <a:cs typeface="Arial" panose="020B0604020202020204" pitchFamily="34" charset="0"/>
            </a:rPr>
            <a:t>Planning</a:t>
          </a:r>
        </a:p>
      </dsp:txBody>
      <dsp:txXfrm>
        <a:off x="5034171" y="1314450"/>
        <a:ext cx="999499" cy="487235"/>
      </dsp:txXfrm>
    </dsp:sp>
    <dsp:sp modelId="{FE7F7D03-C83E-476A-98B9-6624C13B1BBD}">
      <dsp:nvSpPr>
        <dsp:cNvPr id="0" name=""/>
        <dsp:cNvSpPr/>
      </dsp:nvSpPr>
      <dsp:spPr>
        <a:xfrm>
          <a:off x="5913126" y="356646"/>
          <a:ext cx="796496" cy="7329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10DE0-E59C-4EB5-9AA4-E1E3F2BD0746}">
      <dsp:nvSpPr>
        <dsp:cNvPr id="0" name=""/>
        <dsp:cNvSpPr/>
      </dsp:nvSpPr>
      <dsp:spPr>
        <a:xfrm>
          <a:off x="6106416" y="499601"/>
          <a:ext cx="390673" cy="39067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CF21A-385D-44CF-A0A7-5C84795ECC32}">
      <dsp:nvSpPr>
        <dsp:cNvPr id="0" name=""/>
        <dsp:cNvSpPr/>
      </dsp:nvSpPr>
      <dsp:spPr>
        <a:xfrm>
          <a:off x="5865984" y="1559347"/>
          <a:ext cx="788815" cy="44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u="sng" kern="1200" cap="none">
              <a:solidFill>
                <a:srgbClr val="23500B"/>
              </a:solidFill>
              <a:latin typeface="Arial" panose="020B0604020202020204" pitchFamily="34" charset="0"/>
              <a:cs typeface="Arial" panose="020B0604020202020204" pitchFamily="34" charset="0"/>
            </a:rPr>
            <a:t>Part 6</a:t>
          </a:r>
          <a:r>
            <a:rPr lang="en-US" sz="1000" b="0" u="sng" kern="1200" cap="none">
              <a:solidFill>
                <a:srgbClr val="23500B"/>
              </a:solidFill>
              <a:latin typeface="Arial" panose="020B0604020202020204" pitchFamily="34" charset="0"/>
              <a:cs typeface="Arial" panose="020B0604020202020204" pitchFamily="34" charset="0"/>
            </a:rPr>
            <a:t>: </a:t>
          </a:r>
        </a:p>
        <a:p>
          <a:pPr marL="0" lvl="0" indent="0" algn="ctr" defTabSz="444500">
            <a:lnSpc>
              <a:spcPct val="100000"/>
            </a:lnSpc>
            <a:spcBef>
              <a:spcPct val="0"/>
            </a:spcBef>
            <a:spcAft>
              <a:spcPct val="35000"/>
            </a:spcAft>
            <a:buNone/>
            <a:defRPr cap="all"/>
          </a:pPr>
          <a:r>
            <a:rPr lang="en-US" sz="1000" b="0" kern="1200" cap="none">
              <a:solidFill>
                <a:srgbClr val="23500B"/>
              </a:solidFill>
              <a:latin typeface="Arial" panose="020B0604020202020204" pitchFamily="34" charset="0"/>
              <a:cs typeface="Arial" panose="020B0604020202020204" pitchFamily="34" charset="0"/>
            </a:rPr>
            <a:t>Risk Identification and Assessment</a:t>
          </a:r>
        </a:p>
      </dsp:txBody>
      <dsp:txXfrm>
        <a:off x="5865984" y="1559347"/>
        <a:ext cx="788815" cy="446484"/>
      </dsp:txXfrm>
    </dsp:sp>
    <dsp:sp modelId="{CB9EC71B-50F8-43B7-A02D-4DD068317DA1}">
      <dsp:nvSpPr>
        <dsp:cNvPr id="0" name=""/>
        <dsp:cNvSpPr/>
      </dsp:nvSpPr>
      <dsp:spPr>
        <a:xfrm>
          <a:off x="6738519" y="354705"/>
          <a:ext cx="796496" cy="7329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033411-F973-4EDD-979D-5C0061CD76AE}">
      <dsp:nvSpPr>
        <dsp:cNvPr id="0" name=""/>
        <dsp:cNvSpPr/>
      </dsp:nvSpPr>
      <dsp:spPr>
        <a:xfrm>
          <a:off x="6944866" y="500363"/>
          <a:ext cx="390673" cy="39067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906AC-B745-4DDC-B692-D969055A6211}">
      <dsp:nvSpPr>
        <dsp:cNvPr id="0" name=""/>
        <dsp:cNvSpPr/>
      </dsp:nvSpPr>
      <dsp:spPr>
        <a:xfrm>
          <a:off x="6796134" y="1319210"/>
          <a:ext cx="798883" cy="44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u="sng" kern="1200" cap="none">
              <a:solidFill>
                <a:srgbClr val="23500B"/>
              </a:solidFill>
              <a:latin typeface="Arial" panose="020B0604020202020204" pitchFamily="34" charset="0"/>
              <a:cs typeface="Arial" panose="020B0604020202020204" pitchFamily="34" charset="0"/>
            </a:rPr>
            <a:t>Part 7</a:t>
          </a:r>
          <a:r>
            <a:rPr lang="en-US" sz="1000" b="0" u="sng" kern="1200" cap="none">
              <a:solidFill>
                <a:srgbClr val="23500B"/>
              </a:solidFill>
              <a:latin typeface="Arial" panose="020B0604020202020204" pitchFamily="34" charset="0"/>
              <a:cs typeface="Arial" panose="020B0604020202020204" pitchFamily="34" charset="0"/>
            </a:rPr>
            <a:t>: </a:t>
          </a:r>
        </a:p>
        <a:p>
          <a:pPr marL="0" lvl="0" indent="0" algn="ctr" defTabSz="444500">
            <a:lnSpc>
              <a:spcPct val="100000"/>
            </a:lnSpc>
            <a:spcBef>
              <a:spcPct val="0"/>
            </a:spcBef>
            <a:spcAft>
              <a:spcPct val="35000"/>
            </a:spcAft>
            <a:buNone/>
            <a:defRPr cap="all"/>
          </a:pPr>
          <a:r>
            <a:rPr lang="en-US" sz="1000" b="0" kern="1200" cap="none">
              <a:solidFill>
                <a:srgbClr val="23500B"/>
              </a:solidFill>
              <a:latin typeface="Arial" panose="020B0604020202020204" pitchFamily="34" charset="0"/>
              <a:cs typeface="Arial" panose="020B0604020202020204" pitchFamily="34" charset="0"/>
            </a:rPr>
            <a:t>Responding to Assessed Risks of Material Misstatement</a:t>
          </a:r>
        </a:p>
      </dsp:txBody>
      <dsp:txXfrm>
        <a:off x="6796134" y="1319210"/>
        <a:ext cx="798883" cy="446484"/>
      </dsp:txXfrm>
    </dsp:sp>
    <dsp:sp modelId="{2E60D7F4-0AD3-47FF-A6D9-8A6C54C2EC1D}">
      <dsp:nvSpPr>
        <dsp:cNvPr id="0" name=""/>
        <dsp:cNvSpPr/>
      </dsp:nvSpPr>
      <dsp:spPr>
        <a:xfrm>
          <a:off x="7562946" y="338330"/>
          <a:ext cx="796496" cy="73292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56080-A5BC-480E-9D57-2CAAEA712830}">
      <dsp:nvSpPr>
        <dsp:cNvPr id="0" name=""/>
        <dsp:cNvSpPr/>
      </dsp:nvSpPr>
      <dsp:spPr>
        <a:xfrm>
          <a:off x="7766798" y="517306"/>
          <a:ext cx="390673" cy="390673"/>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D8EEB-85E9-4E82-948E-26190167F08F}">
      <dsp:nvSpPr>
        <dsp:cNvPr id="0" name=""/>
        <dsp:cNvSpPr/>
      </dsp:nvSpPr>
      <dsp:spPr>
        <a:xfrm>
          <a:off x="7432480" y="1562329"/>
          <a:ext cx="1116210" cy="44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u="sng" kern="1200" cap="none">
              <a:solidFill>
                <a:srgbClr val="23500B"/>
              </a:solidFill>
              <a:latin typeface="Arial" panose="020B0604020202020204" pitchFamily="34" charset="0"/>
              <a:cs typeface="Arial" panose="020B0604020202020204" pitchFamily="34" charset="0"/>
            </a:rPr>
            <a:t>Part 8</a:t>
          </a:r>
          <a:r>
            <a:rPr lang="en-US" sz="1000" b="0" u="sng" kern="1200" cap="none">
              <a:solidFill>
                <a:srgbClr val="23500B"/>
              </a:solidFill>
              <a:latin typeface="Arial" panose="020B0604020202020204" pitchFamily="34" charset="0"/>
              <a:cs typeface="Arial" panose="020B0604020202020204" pitchFamily="34" charset="0"/>
            </a:rPr>
            <a:t>: </a:t>
          </a:r>
        </a:p>
        <a:p>
          <a:pPr marL="0" lvl="0" indent="0" algn="ctr" defTabSz="444500">
            <a:lnSpc>
              <a:spcPct val="100000"/>
            </a:lnSpc>
            <a:spcBef>
              <a:spcPct val="0"/>
            </a:spcBef>
            <a:spcAft>
              <a:spcPct val="35000"/>
            </a:spcAft>
            <a:buNone/>
            <a:defRPr cap="all"/>
          </a:pPr>
          <a:r>
            <a:rPr lang="en-US" sz="1000" b="0" kern="1200" cap="none">
              <a:solidFill>
                <a:srgbClr val="23500B"/>
              </a:solidFill>
              <a:latin typeface="Arial" panose="020B0604020202020204" pitchFamily="34" charset="0"/>
              <a:cs typeface="Arial" panose="020B0604020202020204" pitchFamily="34" charset="0"/>
            </a:rPr>
            <a:t>Concluding</a:t>
          </a:r>
        </a:p>
      </dsp:txBody>
      <dsp:txXfrm>
        <a:off x="7432480" y="1562329"/>
        <a:ext cx="1116210" cy="446484"/>
      </dsp:txXfrm>
    </dsp:sp>
    <dsp:sp modelId="{76081B13-20F7-4400-ADBE-6E13121AC45A}">
      <dsp:nvSpPr>
        <dsp:cNvPr id="0" name=""/>
        <dsp:cNvSpPr/>
      </dsp:nvSpPr>
      <dsp:spPr>
        <a:xfrm>
          <a:off x="8399254" y="330419"/>
          <a:ext cx="678621" cy="75247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EED61-9E42-429F-A4BD-4E90B46A78D5}">
      <dsp:nvSpPr>
        <dsp:cNvPr id="0" name=""/>
        <dsp:cNvSpPr/>
      </dsp:nvSpPr>
      <dsp:spPr>
        <a:xfrm>
          <a:off x="8577158" y="510782"/>
          <a:ext cx="390673" cy="390673"/>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166EE-2B9F-443A-BBA9-6CBC66416915}">
      <dsp:nvSpPr>
        <dsp:cNvPr id="0" name=""/>
        <dsp:cNvSpPr/>
      </dsp:nvSpPr>
      <dsp:spPr>
        <a:xfrm>
          <a:off x="8374193" y="1314448"/>
          <a:ext cx="676021" cy="44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u="sng" kern="1200" cap="none">
              <a:solidFill>
                <a:srgbClr val="23500B"/>
              </a:solidFill>
              <a:latin typeface="Arial" panose="020B0604020202020204" pitchFamily="34" charset="0"/>
              <a:cs typeface="Arial" panose="020B0604020202020204" pitchFamily="34" charset="0"/>
            </a:rPr>
            <a:t>Part 9</a:t>
          </a:r>
          <a:r>
            <a:rPr lang="en-US" sz="1000" b="0" u="sng" kern="1200" cap="none">
              <a:solidFill>
                <a:srgbClr val="23500B"/>
              </a:solidFill>
              <a:latin typeface="Arial" panose="020B0604020202020204" pitchFamily="34" charset="0"/>
              <a:cs typeface="Arial" panose="020B0604020202020204" pitchFamily="34" charset="0"/>
            </a:rPr>
            <a:t>: </a:t>
          </a:r>
        </a:p>
        <a:p>
          <a:pPr marL="0" lvl="0" indent="0" algn="ctr" defTabSz="444500">
            <a:lnSpc>
              <a:spcPct val="100000"/>
            </a:lnSpc>
            <a:spcBef>
              <a:spcPct val="0"/>
            </a:spcBef>
            <a:spcAft>
              <a:spcPct val="35000"/>
            </a:spcAft>
            <a:buNone/>
            <a:defRPr cap="all"/>
          </a:pPr>
          <a:r>
            <a:rPr lang="en-US" sz="1000" b="0" kern="1200" cap="none">
              <a:solidFill>
                <a:srgbClr val="23500B"/>
              </a:solidFill>
              <a:latin typeface="Arial" panose="020B0604020202020204" pitchFamily="34" charset="0"/>
              <a:cs typeface="Arial" panose="020B0604020202020204" pitchFamily="34" charset="0"/>
            </a:rPr>
            <a:t>Forming an Opinion and Reporting</a:t>
          </a:r>
        </a:p>
      </dsp:txBody>
      <dsp:txXfrm>
        <a:off x="8374193" y="1314448"/>
        <a:ext cx="676021" cy="44648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46F220-EF89-4301-8469-DFAD597EBCA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a:extLst>
              <a:ext uri="{FF2B5EF4-FFF2-40B4-BE49-F238E27FC236}">
                <a16:creationId xmlns:a16="http://schemas.microsoft.com/office/drawing/2014/main" id="{2E0C0A5C-CB4F-4CDD-BA19-85BB2A10FBF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3557CC1-3D54-4850-BAD1-E8B9C48D69D1}" type="datetimeFigureOut">
              <a:rPr lang="en-NZ"/>
              <a:pPr>
                <a:defRPr/>
              </a:pPr>
              <a:t>13/10/2021</a:t>
            </a:fld>
            <a:endParaRPr lang="en-NZ"/>
          </a:p>
        </p:txBody>
      </p:sp>
      <p:sp>
        <p:nvSpPr>
          <p:cNvPr id="4" name="Footer Placeholder 3">
            <a:extLst>
              <a:ext uri="{FF2B5EF4-FFF2-40B4-BE49-F238E27FC236}">
                <a16:creationId xmlns:a16="http://schemas.microsoft.com/office/drawing/2014/main" id="{C9D0D05E-6D98-4148-AAAB-DAD751968BB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NZ"/>
          </a:p>
        </p:txBody>
      </p:sp>
      <p:sp>
        <p:nvSpPr>
          <p:cNvPr id="5" name="Slide Number Placeholder 4">
            <a:extLst>
              <a:ext uri="{FF2B5EF4-FFF2-40B4-BE49-F238E27FC236}">
                <a16:creationId xmlns:a16="http://schemas.microsoft.com/office/drawing/2014/main" id="{601238D0-C60A-4FB7-B35C-072BAF1F3E5D}"/>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43B446-07D9-450F-903B-E0442ACBA18A}" type="slidenum">
              <a:rPr lang="en-NZ" altLang="en-US"/>
              <a:pPr/>
              <a:t>‹#›</a:t>
            </a:fld>
            <a:endParaRPr lang="en-N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39DF2-62B3-4597-B08F-A4F52FB9A9D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NZ"/>
          </a:p>
        </p:txBody>
      </p:sp>
      <p:sp>
        <p:nvSpPr>
          <p:cNvPr id="3" name="Date Placeholder 2">
            <a:extLst>
              <a:ext uri="{FF2B5EF4-FFF2-40B4-BE49-F238E27FC236}">
                <a16:creationId xmlns:a16="http://schemas.microsoft.com/office/drawing/2014/main" id="{7382D2B9-06A5-4088-AEFA-444E451BF1F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599199A-7120-4594-AF2A-7E31EE9FDCC6}" type="datetimeFigureOut">
              <a:rPr lang="en-NZ"/>
              <a:pPr>
                <a:defRPr/>
              </a:pPr>
              <a:t>13/10/2021</a:t>
            </a:fld>
            <a:endParaRPr lang="en-NZ"/>
          </a:p>
        </p:txBody>
      </p:sp>
      <p:sp>
        <p:nvSpPr>
          <p:cNvPr id="4" name="Slide Image Placeholder 3">
            <a:extLst>
              <a:ext uri="{FF2B5EF4-FFF2-40B4-BE49-F238E27FC236}">
                <a16:creationId xmlns:a16="http://schemas.microsoft.com/office/drawing/2014/main" id="{6C3CD7AE-4D3B-401B-AEDD-2E0DCBC74A43}"/>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6B8D61C0-C5D0-492B-9B32-0008A76BAC55}"/>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8CAD4895-6D09-4247-8445-D1C36D52A029}"/>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NZ"/>
          </a:p>
        </p:txBody>
      </p:sp>
      <p:sp>
        <p:nvSpPr>
          <p:cNvPr id="7" name="Slide Number Placeholder 6">
            <a:extLst>
              <a:ext uri="{FF2B5EF4-FFF2-40B4-BE49-F238E27FC236}">
                <a16:creationId xmlns:a16="http://schemas.microsoft.com/office/drawing/2014/main" id="{FAA3E07E-BB8F-4678-93DB-FD15BFE0E877}"/>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CB08457-8C20-460C-976C-4F4C87B2EB8D}" type="slidenum">
              <a:rPr lang="en-NZ" altLang="en-US"/>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a:t>
            </a:fld>
            <a:endParaRPr lang="en-NZ" altLang="en-US"/>
          </a:p>
        </p:txBody>
      </p:sp>
    </p:spTree>
    <p:extLst>
      <p:ext uri="{BB962C8B-B14F-4D97-AF65-F5344CB8AC3E}">
        <p14:creationId xmlns:p14="http://schemas.microsoft.com/office/powerpoint/2010/main" val="2143087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200"/>
              </a:lnSpc>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10</a:t>
            </a:fld>
            <a:endParaRPr lang="en-NZ" altLang="en-US"/>
          </a:p>
        </p:txBody>
      </p:sp>
    </p:spTree>
    <p:extLst>
      <p:ext uri="{BB962C8B-B14F-4D97-AF65-F5344CB8AC3E}">
        <p14:creationId xmlns:p14="http://schemas.microsoft.com/office/powerpoint/2010/main" val="205570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11</a:t>
            </a:fld>
            <a:endParaRPr lang="en-NZ" altLang="en-US"/>
          </a:p>
        </p:txBody>
      </p:sp>
    </p:spTree>
    <p:extLst>
      <p:ext uri="{BB962C8B-B14F-4D97-AF65-F5344CB8AC3E}">
        <p14:creationId xmlns:p14="http://schemas.microsoft.com/office/powerpoint/2010/main" val="20154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12</a:t>
            </a:fld>
            <a:endParaRPr lang="en-NZ" altLang="en-US"/>
          </a:p>
        </p:txBody>
      </p:sp>
    </p:spTree>
    <p:extLst>
      <p:ext uri="{BB962C8B-B14F-4D97-AF65-F5344CB8AC3E}">
        <p14:creationId xmlns:p14="http://schemas.microsoft.com/office/powerpoint/2010/main" val="3498645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13</a:t>
            </a:fld>
            <a:endParaRPr lang="en-NZ" altLang="en-US"/>
          </a:p>
        </p:txBody>
      </p:sp>
    </p:spTree>
    <p:extLst>
      <p:ext uri="{BB962C8B-B14F-4D97-AF65-F5344CB8AC3E}">
        <p14:creationId xmlns:p14="http://schemas.microsoft.com/office/powerpoint/2010/main" val="3530300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14</a:t>
            </a:fld>
            <a:endParaRPr lang="en-NZ" altLang="en-US"/>
          </a:p>
        </p:txBody>
      </p:sp>
    </p:spTree>
    <p:extLst>
      <p:ext uri="{BB962C8B-B14F-4D97-AF65-F5344CB8AC3E}">
        <p14:creationId xmlns:p14="http://schemas.microsoft.com/office/powerpoint/2010/main" val="74923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15</a:t>
            </a:fld>
            <a:endParaRPr lang="en-NZ" altLang="en-US"/>
          </a:p>
        </p:txBody>
      </p:sp>
    </p:spTree>
    <p:extLst>
      <p:ext uri="{BB962C8B-B14F-4D97-AF65-F5344CB8AC3E}">
        <p14:creationId xmlns:p14="http://schemas.microsoft.com/office/powerpoint/2010/main" val="173307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16</a:t>
            </a:fld>
            <a:endParaRPr lang="en-NZ" altLang="en-US"/>
          </a:p>
        </p:txBody>
      </p:sp>
    </p:spTree>
    <p:extLst>
      <p:ext uri="{BB962C8B-B14F-4D97-AF65-F5344CB8AC3E}">
        <p14:creationId xmlns:p14="http://schemas.microsoft.com/office/powerpoint/2010/main" val="382262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17</a:t>
            </a:fld>
            <a:endParaRPr lang="en-NZ" altLang="en-US"/>
          </a:p>
        </p:txBody>
      </p:sp>
    </p:spTree>
    <p:extLst>
      <p:ext uri="{BB962C8B-B14F-4D97-AF65-F5344CB8AC3E}">
        <p14:creationId xmlns:p14="http://schemas.microsoft.com/office/powerpoint/2010/main" val="234017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18</a:t>
            </a:fld>
            <a:endParaRPr lang="en-NZ" altLang="en-US"/>
          </a:p>
        </p:txBody>
      </p:sp>
    </p:spTree>
    <p:extLst>
      <p:ext uri="{BB962C8B-B14F-4D97-AF65-F5344CB8AC3E}">
        <p14:creationId xmlns:p14="http://schemas.microsoft.com/office/powerpoint/2010/main" val="1400092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19</a:t>
            </a:fld>
            <a:endParaRPr lang="en-NZ" altLang="en-US"/>
          </a:p>
        </p:txBody>
      </p:sp>
    </p:spTree>
    <p:extLst>
      <p:ext uri="{BB962C8B-B14F-4D97-AF65-F5344CB8AC3E}">
        <p14:creationId xmlns:p14="http://schemas.microsoft.com/office/powerpoint/2010/main" val="20724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2</a:t>
            </a:fld>
            <a:endParaRPr lang="en-NZ" altLang="en-US"/>
          </a:p>
        </p:txBody>
      </p:sp>
    </p:spTree>
    <p:extLst>
      <p:ext uri="{BB962C8B-B14F-4D97-AF65-F5344CB8AC3E}">
        <p14:creationId xmlns:p14="http://schemas.microsoft.com/office/powerpoint/2010/main" val="427396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07000"/>
              </a:lnSpc>
              <a:spcBef>
                <a:spcPts val="0"/>
              </a:spcBef>
              <a:spcAft>
                <a:spcPts val="600"/>
              </a:spcAft>
              <a:buFontTx/>
              <a:buNone/>
            </a:pPr>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3</a:t>
            </a:fld>
            <a:endParaRPr lang="en-NZ" altLang="en-US"/>
          </a:p>
        </p:txBody>
      </p:sp>
    </p:spTree>
    <p:extLst>
      <p:ext uri="{BB962C8B-B14F-4D97-AF65-F5344CB8AC3E}">
        <p14:creationId xmlns:p14="http://schemas.microsoft.com/office/powerpoint/2010/main" val="231783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4</a:t>
            </a:fld>
            <a:endParaRPr lang="en-NZ" altLang="en-US"/>
          </a:p>
        </p:txBody>
      </p:sp>
    </p:spTree>
    <p:extLst>
      <p:ext uri="{BB962C8B-B14F-4D97-AF65-F5344CB8AC3E}">
        <p14:creationId xmlns:p14="http://schemas.microsoft.com/office/powerpoint/2010/main" val="265220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5</a:t>
            </a:fld>
            <a:endParaRPr lang="en-NZ" altLang="en-US"/>
          </a:p>
        </p:txBody>
      </p:sp>
    </p:spTree>
    <p:extLst>
      <p:ext uri="{BB962C8B-B14F-4D97-AF65-F5344CB8AC3E}">
        <p14:creationId xmlns:p14="http://schemas.microsoft.com/office/powerpoint/2010/main" val="178369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6</a:t>
            </a:fld>
            <a:endParaRPr lang="en-NZ" altLang="en-US"/>
          </a:p>
        </p:txBody>
      </p:sp>
    </p:spTree>
    <p:extLst>
      <p:ext uri="{BB962C8B-B14F-4D97-AF65-F5344CB8AC3E}">
        <p14:creationId xmlns:p14="http://schemas.microsoft.com/office/powerpoint/2010/main" val="300827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7</a:t>
            </a:fld>
            <a:endParaRPr lang="en-NZ" altLang="en-US"/>
          </a:p>
        </p:txBody>
      </p:sp>
    </p:spTree>
    <p:extLst>
      <p:ext uri="{BB962C8B-B14F-4D97-AF65-F5344CB8AC3E}">
        <p14:creationId xmlns:p14="http://schemas.microsoft.com/office/powerpoint/2010/main" val="1825489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200"/>
              </a:lnSpc>
              <a:spcBef>
                <a:spcPts val="0"/>
              </a:spcBef>
              <a:spcAft>
                <a:spcPts val="0"/>
              </a:spcAft>
              <a:buClrTx/>
              <a:buSzTx/>
              <a:buFont typeface="Arial" panose="020B0604020202020204" pitchFamily="34" charset="0"/>
              <a:buNone/>
              <a:tabLst/>
              <a:defRPr/>
            </a:pPr>
            <a:endParaRPr lang="en-US" sz="1200"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8</a:t>
            </a:fld>
            <a:endParaRPr lang="en-NZ" altLang="en-US"/>
          </a:p>
        </p:txBody>
      </p:sp>
    </p:spTree>
    <p:extLst>
      <p:ext uri="{BB962C8B-B14F-4D97-AF65-F5344CB8AC3E}">
        <p14:creationId xmlns:p14="http://schemas.microsoft.com/office/powerpoint/2010/main" val="165649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08457-8C20-460C-976C-4F4C87B2EB8D}" type="slidenum">
              <a:rPr lang="en-NZ" altLang="en-US" smtClean="0"/>
              <a:pPr/>
              <a:t>9</a:t>
            </a:fld>
            <a:endParaRPr lang="en-NZ" altLang="en-US"/>
          </a:p>
        </p:txBody>
      </p:sp>
    </p:spTree>
    <p:extLst>
      <p:ext uri="{BB962C8B-B14F-4D97-AF65-F5344CB8AC3E}">
        <p14:creationId xmlns:p14="http://schemas.microsoft.com/office/powerpoint/2010/main" val="1423656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453A9212-61E3-4689-8443-956CC04E7906}"/>
              </a:ext>
            </a:extLst>
          </p:cNvPr>
          <p:cNvSpPr>
            <a:spLocks noGrp="1"/>
          </p:cNvSpPr>
          <p:nvPr>
            <p:ph type="sldNum" sz="quarter" idx="10"/>
          </p:nvPr>
        </p:nvSpPr>
        <p:spPr/>
        <p:txBody>
          <a:bodyPr/>
          <a:lstStyle>
            <a:lvl1pPr>
              <a:defRPr/>
            </a:lvl1pPr>
          </a:lstStyle>
          <a:p>
            <a:fld id="{3227A878-C9FF-455A-B763-D57A97249083}" type="slidenum">
              <a:rPr lang="en-NZ" altLang="en-US"/>
              <a:pPr/>
              <a:t>‹#›</a:t>
            </a:fld>
            <a:endParaRPr lang="en-NZ" altLang="en-US"/>
          </a:p>
        </p:txBody>
      </p:sp>
      <p:pic>
        <p:nvPicPr>
          <p:cNvPr id="3" name="Picture 2" descr="A picture containing diagram&#10;&#10;Description automatically generated">
            <a:extLst>
              <a:ext uri="{FF2B5EF4-FFF2-40B4-BE49-F238E27FC236}">
                <a16:creationId xmlns:a16="http://schemas.microsoft.com/office/drawing/2014/main" id="{45CA5AEB-2282-2B40-A89B-5CD89AFED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5"/>
            <a:ext cx="9144000" cy="5141610"/>
          </a:xfrm>
          <a:prstGeom prst="rect">
            <a:avLst/>
          </a:prstGeom>
        </p:spPr>
      </p:pic>
    </p:spTree>
    <p:extLst>
      <p:ext uri="{BB962C8B-B14F-4D97-AF65-F5344CB8AC3E}">
        <p14:creationId xmlns:p14="http://schemas.microsoft.com/office/powerpoint/2010/main" val="64365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D2DC3-E203-AF4A-95E1-67E1383C8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5"/>
            <a:ext cx="9144000" cy="5141610"/>
          </a:xfrm>
          <a:prstGeom prst="rect">
            <a:avLst/>
          </a:prstGeom>
        </p:spPr>
      </p:pic>
      <p:sp>
        <p:nvSpPr>
          <p:cNvPr id="5" name="Text Placeholder 17">
            <a:extLst>
              <a:ext uri="{FF2B5EF4-FFF2-40B4-BE49-F238E27FC236}">
                <a16:creationId xmlns:a16="http://schemas.microsoft.com/office/drawing/2014/main" id="{3487D60D-746C-364E-949F-141F075805F2}"/>
              </a:ext>
            </a:extLst>
          </p:cNvPr>
          <p:cNvSpPr>
            <a:spLocks noGrp="1"/>
          </p:cNvSpPr>
          <p:nvPr>
            <p:ph type="body" sz="quarter" idx="13"/>
          </p:nvPr>
        </p:nvSpPr>
        <p:spPr>
          <a:xfrm>
            <a:off x="462216" y="966439"/>
            <a:ext cx="5403325" cy="1386511"/>
          </a:xfrm>
          <a:prstGeom prst="rect">
            <a:avLst/>
          </a:prstGeom>
        </p:spPr>
        <p:txBody>
          <a:bodyPr/>
          <a:lstStyle>
            <a:lvl1pPr marL="0" indent="0">
              <a:buNone/>
              <a:defRPr sz="2400" b="1"/>
            </a:lvl1pPr>
          </a:lstStyle>
          <a:p>
            <a:pPr lvl="0"/>
            <a:r>
              <a:rPr lang="en-US"/>
              <a:t>Click to edit Master text styles</a:t>
            </a:r>
          </a:p>
        </p:txBody>
      </p:sp>
      <p:sp>
        <p:nvSpPr>
          <p:cNvPr id="6" name="Text Placeholder 17">
            <a:extLst>
              <a:ext uri="{FF2B5EF4-FFF2-40B4-BE49-F238E27FC236}">
                <a16:creationId xmlns:a16="http://schemas.microsoft.com/office/drawing/2014/main" id="{9CA492CD-1D9F-C54E-83C7-E83F03B35520}"/>
              </a:ext>
            </a:extLst>
          </p:cNvPr>
          <p:cNvSpPr>
            <a:spLocks noGrp="1"/>
          </p:cNvSpPr>
          <p:nvPr>
            <p:ph type="body" sz="quarter" idx="14"/>
          </p:nvPr>
        </p:nvSpPr>
        <p:spPr>
          <a:xfrm>
            <a:off x="462216" y="2571750"/>
            <a:ext cx="4236164" cy="1862675"/>
          </a:xfrm>
          <a:prstGeom prst="rect">
            <a:avLst/>
          </a:prstGeom>
        </p:spPr>
        <p:txBody>
          <a:bodyPr/>
          <a:lstStyle>
            <a:lvl1pPr marL="0" indent="0">
              <a:buNone/>
              <a:defRPr sz="2000" b="0"/>
            </a:lvl1pPr>
          </a:lstStyle>
          <a:p>
            <a:pPr lvl="0"/>
            <a:r>
              <a:rPr lang="en-US"/>
              <a:t>Click to edit Master text styles</a:t>
            </a:r>
          </a:p>
        </p:txBody>
      </p:sp>
    </p:spTree>
    <p:extLst>
      <p:ext uri="{BB962C8B-B14F-4D97-AF65-F5344CB8AC3E}">
        <p14:creationId xmlns:p14="http://schemas.microsoft.com/office/powerpoint/2010/main" val="336411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6107897"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6107897"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393550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8227368" cy="2970000"/>
          </a:xfrm>
          <a:prstGeom prst="rect">
            <a:avLst/>
          </a:prstGeom>
        </p:spPr>
        <p:txBody>
          <a:bodyPr numCol="2"/>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8227368"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spTree>
    <p:extLst>
      <p:ext uri="{BB962C8B-B14F-4D97-AF65-F5344CB8AC3E}">
        <p14:creationId xmlns:p14="http://schemas.microsoft.com/office/powerpoint/2010/main" val="258906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Graphic-Title&amp;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5C960-9A50-7D40-B19A-1CAC7D5B9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64" y="0"/>
            <a:ext cx="6343236" cy="795454"/>
          </a:xfrm>
          <a:prstGeom prst="rect">
            <a:avLst/>
          </a:prstGeom>
        </p:spPr>
      </p:pic>
      <p:sp>
        <p:nvSpPr>
          <p:cNvPr id="3" name="Content Placeholder 2"/>
          <p:cNvSpPr>
            <a:spLocks noGrp="1"/>
          </p:cNvSpPr>
          <p:nvPr>
            <p:ph idx="1"/>
          </p:nvPr>
        </p:nvSpPr>
        <p:spPr>
          <a:xfrm>
            <a:off x="484632" y="1761660"/>
            <a:ext cx="4706800" cy="2970000"/>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5" name="Title 1"/>
          <p:cNvSpPr>
            <a:spLocks noGrp="1"/>
          </p:cNvSpPr>
          <p:nvPr>
            <p:ph type="title"/>
          </p:nvPr>
        </p:nvSpPr>
        <p:spPr>
          <a:xfrm>
            <a:off x="484632" y="1042391"/>
            <a:ext cx="4706800" cy="702078"/>
          </a:xfrm>
          <a:prstGeom prst="rect">
            <a:avLst/>
          </a:prstGeom>
        </p:spPr>
        <p:txBody>
          <a:bodyPr/>
          <a:lstStyle>
            <a:lvl1pPr>
              <a:defRPr sz="2100" b="1" i="0">
                <a:solidFill>
                  <a:schemeClr val="tx2"/>
                </a:solidFill>
                <a:latin typeface="Calibri" panose="020F0502020204030204" pitchFamily="34" charset="0"/>
                <a:cs typeface="Calibri" panose="020F0502020204030204" pitchFamily="34" charset="0"/>
              </a:defRPr>
            </a:lvl1pPr>
          </a:lstStyle>
          <a:p>
            <a:r>
              <a:rPr lang="en-US"/>
              <a:t>Click to edit Master title style</a:t>
            </a:r>
            <a:endParaRPr lang="en-NZ"/>
          </a:p>
        </p:txBody>
      </p:sp>
      <p:pic>
        <p:nvPicPr>
          <p:cNvPr id="7" name="Picture 6" descr="A green circle with text&#10;&#10;Description automatically generated with low confidence">
            <a:extLst>
              <a:ext uri="{FF2B5EF4-FFF2-40B4-BE49-F238E27FC236}">
                <a16:creationId xmlns:a16="http://schemas.microsoft.com/office/drawing/2014/main" id="{3B52EEC9-BBB7-AC4F-8A9B-16F886EE8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7090" y="1042391"/>
            <a:ext cx="3454400" cy="3860800"/>
          </a:xfrm>
          <a:prstGeom prst="rect">
            <a:avLst/>
          </a:prstGeom>
        </p:spPr>
      </p:pic>
    </p:spTree>
    <p:extLst>
      <p:ext uri="{BB962C8B-B14F-4D97-AF65-F5344CB8AC3E}">
        <p14:creationId xmlns:p14="http://schemas.microsoft.com/office/powerpoint/2010/main" val="138471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2CDD65-8CE9-8A4C-929B-324347873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11219"/>
          </a:xfrm>
          <a:prstGeom prst="rect">
            <a:avLst/>
          </a:prstGeom>
        </p:spPr>
      </p:pic>
      <p:sp>
        <p:nvSpPr>
          <p:cNvPr id="3" name="Slide Number Placeholder 2">
            <a:extLst>
              <a:ext uri="{FF2B5EF4-FFF2-40B4-BE49-F238E27FC236}">
                <a16:creationId xmlns:a16="http://schemas.microsoft.com/office/drawing/2014/main" id="{C78A073E-DA97-C143-8F68-A24F8D0C873D}"/>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sp>
        <p:nvSpPr>
          <p:cNvPr id="8" name="Text Placeholder 17">
            <a:extLst>
              <a:ext uri="{FF2B5EF4-FFF2-40B4-BE49-F238E27FC236}">
                <a16:creationId xmlns:a16="http://schemas.microsoft.com/office/drawing/2014/main" id="{D4717D95-265F-FF4E-A0D3-8A10F6ACF63E}"/>
              </a:ext>
            </a:extLst>
          </p:cNvPr>
          <p:cNvSpPr>
            <a:spLocks noGrp="1"/>
          </p:cNvSpPr>
          <p:nvPr>
            <p:ph type="body" sz="quarter" idx="13"/>
          </p:nvPr>
        </p:nvSpPr>
        <p:spPr>
          <a:xfrm>
            <a:off x="521209" y="411093"/>
            <a:ext cx="3128957" cy="482203"/>
          </a:xfrm>
          <a:prstGeom prst="rect">
            <a:avLst/>
          </a:prstGeom>
        </p:spPr>
        <p:txBody>
          <a:bodyPr/>
          <a:lstStyle>
            <a:lvl1pPr marL="0" indent="0">
              <a:buNone/>
              <a:defRPr sz="2100" b="1"/>
            </a:lvl1pPr>
          </a:lstStyle>
          <a:p>
            <a:pPr lvl="0"/>
            <a:r>
              <a:rPr lang="en-US"/>
              <a:t>Click to edit Master text styles</a:t>
            </a:r>
          </a:p>
        </p:txBody>
      </p:sp>
      <p:sp>
        <p:nvSpPr>
          <p:cNvPr id="9" name="Content Placeholder 2">
            <a:extLst>
              <a:ext uri="{FF2B5EF4-FFF2-40B4-BE49-F238E27FC236}">
                <a16:creationId xmlns:a16="http://schemas.microsoft.com/office/drawing/2014/main" id="{6DA228D1-1781-9C42-A1B2-D17D81893723}"/>
              </a:ext>
            </a:extLst>
          </p:cNvPr>
          <p:cNvSpPr>
            <a:spLocks noGrp="1"/>
          </p:cNvSpPr>
          <p:nvPr>
            <p:ph idx="1"/>
          </p:nvPr>
        </p:nvSpPr>
        <p:spPr>
          <a:xfrm>
            <a:off x="484632" y="1172497"/>
            <a:ext cx="6107897" cy="3559163"/>
          </a:xfrm>
          <a:prstGeom prst="rect">
            <a:avLst/>
          </a:prstGeom>
        </p:spPr>
        <p:txBody>
          <a:bodyPr/>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Tree>
    <p:extLst>
      <p:ext uri="{BB962C8B-B14F-4D97-AF65-F5344CB8AC3E}">
        <p14:creationId xmlns:p14="http://schemas.microsoft.com/office/powerpoint/2010/main" val="346601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amp;Content">
    <p:spTree>
      <p:nvGrpSpPr>
        <p:cNvPr id="1" name=""/>
        <p:cNvGrpSpPr/>
        <p:nvPr/>
      </p:nvGrpSpPr>
      <p:grpSpPr>
        <a:xfrm>
          <a:off x="0" y="0"/>
          <a:ext cx="0" cy="0"/>
          <a:chOff x="0" y="0"/>
          <a:chExt cx="0" cy="0"/>
        </a:xfrm>
      </p:grpSpPr>
      <p:sp>
        <p:nvSpPr>
          <p:cNvPr id="16" name="Table Placeholder 15"/>
          <p:cNvSpPr>
            <a:spLocks noGrp="1"/>
          </p:cNvSpPr>
          <p:nvPr>
            <p:ph type="tbl" sz="quarter" idx="12"/>
          </p:nvPr>
        </p:nvSpPr>
        <p:spPr>
          <a:xfrm>
            <a:off x="521208" y="1488282"/>
            <a:ext cx="7938581" cy="3377804"/>
          </a:xfrm>
          <a:prstGeom prst="rect">
            <a:avLst/>
          </a:prstGeom>
        </p:spPr>
        <p:txBody>
          <a:bodyPr/>
          <a:lstStyle>
            <a:lvl1pPr>
              <a:buClr>
                <a:schemeClr val="bg2"/>
              </a:buClr>
              <a:defRPr sz="1800"/>
            </a:lvl1pPr>
          </a:lstStyle>
          <a:p>
            <a:pPr lvl="0"/>
            <a:r>
              <a:rPr lang="en-US" noProof="0"/>
              <a:t>Click icon to add table</a:t>
            </a:r>
          </a:p>
        </p:txBody>
      </p:sp>
      <p:sp>
        <p:nvSpPr>
          <p:cNvPr id="18" name="Text Placeholder 17"/>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sp>
        <p:nvSpPr>
          <p:cNvPr id="4" name="Slide Number Placeholder 1">
            <a:extLst>
              <a:ext uri="{FF2B5EF4-FFF2-40B4-BE49-F238E27FC236}">
                <a16:creationId xmlns:a16="http://schemas.microsoft.com/office/drawing/2014/main" id="{2798C334-6FCF-485A-99C8-65FAAB8CC9D5}"/>
              </a:ext>
            </a:extLst>
          </p:cNvPr>
          <p:cNvSpPr>
            <a:spLocks noGrp="1"/>
          </p:cNvSpPr>
          <p:nvPr>
            <p:ph type="sldNum" sz="quarter" idx="14"/>
          </p:nvPr>
        </p:nvSpPr>
        <p:spPr/>
        <p:txBody>
          <a:bodyPr/>
          <a:lstStyle>
            <a:lvl1pPr>
              <a:defRPr/>
            </a:lvl1pPr>
          </a:lstStyle>
          <a:p>
            <a:fld id="{1D68681B-87EC-4BA2-BD3B-A2A2324EC362}" type="slidenum">
              <a:rPr lang="en-NZ" altLang="en-US"/>
              <a:pPr/>
              <a:t>‹#›</a:t>
            </a:fld>
            <a:endParaRPr lang="en-NZ" altLang="en-US"/>
          </a:p>
        </p:txBody>
      </p:sp>
    </p:spTree>
    <p:extLst>
      <p:ext uri="{BB962C8B-B14F-4D97-AF65-F5344CB8AC3E}">
        <p14:creationId xmlns:p14="http://schemas.microsoft.com/office/powerpoint/2010/main" val="2520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CA1BEB-07DA-AC42-B266-819A5F739717}"/>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4" name="Picture 3">
            <a:extLst>
              <a:ext uri="{FF2B5EF4-FFF2-40B4-BE49-F238E27FC236}">
                <a16:creationId xmlns:a16="http://schemas.microsoft.com/office/drawing/2014/main" id="{2CD29D86-66ED-5342-B1B3-991CBD3FB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850"/>
            <a:ext cx="9144000" cy="867017"/>
          </a:xfrm>
          <a:prstGeom prst="rect">
            <a:avLst/>
          </a:prstGeom>
        </p:spPr>
      </p:pic>
      <p:sp>
        <p:nvSpPr>
          <p:cNvPr id="5" name="Table Placeholder 15">
            <a:extLst>
              <a:ext uri="{FF2B5EF4-FFF2-40B4-BE49-F238E27FC236}">
                <a16:creationId xmlns:a16="http://schemas.microsoft.com/office/drawing/2014/main" id="{62467C31-7487-3B4E-BE2F-2E5F90836F38}"/>
              </a:ext>
            </a:extLst>
          </p:cNvPr>
          <p:cNvSpPr>
            <a:spLocks noGrp="1"/>
          </p:cNvSpPr>
          <p:nvPr>
            <p:ph type="tbl" sz="quarter" idx="12"/>
          </p:nvPr>
        </p:nvSpPr>
        <p:spPr>
          <a:xfrm>
            <a:off x="521208" y="1488282"/>
            <a:ext cx="7938581" cy="3377804"/>
          </a:xfrm>
          <a:prstGeom prst="rect">
            <a:avLst/>
          </a:prstGeom>
        </p:spPr>
        <p:txBody>
          <a:bodyPr/>
          <a:lstStyle>
            <a:lvl1pPr>
              <a:buClr>
                <a:schemeClr val="bg2"/>
              </a:buClr>
              <a:defRPr sz="1800"/>
            </a:lvl1pPr>
          </a:lstStyle>
          <a:p>
            <a:pPr lvl="0"/>
            <a:r>
              <a:rPr lang="en-US" noProof="0"/>
              <a:t>Click icon to add table</a:t>
            </a:r>
          </a:p>
        </p:txBody>
      </p:sp>
      <p:sp>
        <p:nvSpPr>
          <p:cNvPr id="6" name="Text Placeholder 17">
            <a:extLst>
              <a:ext uri="{FF2B5EF4-FFF2-40B4-BE49-F238E27FC236}">
                <a16:creationId xmlns:a16="http://schemas.microsoft.com/office/drawing/2014/main" id="{DE6A3071-0E11-CA47-BFFB-32A7333894B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spTree>
    <p:extLst>
      <p:ext uri="{BB962C8B-B14F-4D97-AF65-F5344CB8AC3E}">
        <p14:creationId xmlns:p14="http://schemas.microsoft.com/office/powerpoint/2010/main" val="82600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012C70-3071-754C-B842-A576E3509833}"/>
              </a:ext>
            </a:extLst>
          </p:cNvPr>
          <p:cNvSpPr>
            <a:spLocks noGrp="1"/>
          </p:cNvSpPr>
          <p:nvPr>
            <p:ph type="sldNum" sz="quarter" idx="10"/>
          </p:nvPr>
        </p:nvSpPr>
        <p:spPr/>
        <p:txBody>
          <a:bodyPr/>
          <a:lstStyle/>
          <a:p>
            <a:fld id="{802A16F9-4D44-47C7-BF06-FFE7750A8ED4}" type="slidenum">
              <a:rPr lang="en-NZ" altLang="en-US" smtClean="0"/>
              <a:pPr/>
              <a:t>‹#›</a:t>
            </a:fld>
            <a:endParaRPr lang="en-NZ" altLang="en-US"/>
          </a:p>
        </p:txBody>
      </p:sp>
      <p:pic>
        <p:nvPicPr>
          <p:cNvPr id="5" name="Picture 4" descr="A picture containing kitchenware, strainer, bathroom, several&#10;&#10;Description automatically generated">
            <a:extLst>
              <a:ext uri="{FF2B5EF4-FFF2-40B4-BE49-F238E27FC236}">
                <a16:creationId xmlns:a16="http://schemas.microsoft.com/office/drawing/2014/main" id="{FF730134-8B5B-2147-B7F8-88EC7FC08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2649" y="3108137"/>
            <a:ext cx="3681351" cy="2035363"/>
          </a:xfrm>
          <a:prstGeom prst="rect">
            <a:avLst/>
          </a:prstGeom>
        </p:spPr>
      </p:pic>
      <p:sp>
        <p:nvSpPr>
          <p:cNvPr id="6" name="Table Placeholder 15">
            <a:extLst>
              <a:ext uri="{FF2B5EF4-FFF2-40B4-BE49-F238E27FC236}">
                <a16:creationId xmlns:a16="http://schemas.microsoft.com/office/drawing/2014/main" id="{AA28B5C9-47AB-3640-9136-88012114E65F}"/>
              </a:ext>
            </a:extLst>
          </p:cNvPr>
          <p:cNvSpPr>
            <a:spLocks noGrp="1"/>
          </p:cNvSpPr>
          <p:nvPr>
            <p:ph type="tbl" sz="quarter" idx="12"/>
          </p:nvPr>
        </p:nvSpPr>
        <p:spPr>
          <a:xfrm>
            <a:off x="521208" y="1488282"/>
            <a:ext cx="7938581" cy="3377804"/>
          </a:xfrm>
          <a:prstGeom prst="rect">
            <a:avLst/>
          </a:prstGeom>
        </p:spPr>
        <p:txBody>
          <a:bodyPr/>
          <a:lstStyle>
            <a:lvl1pPr>
              <a:buClr>
                <a:schemeClr val="bg2"/>
              </a:buClr>
              <a:defRPr sz="1800"/>
            </a:lvl1pPr>
          </a:lstStyle>
          <a:p>
            <a:pPr lvl="0"/>
            <a:r>
              <a:rPr lang="en-US" noProof="0"/>
              <a:t>Click icon to add table</a:t>
            </a:r>
          </a:p>
        </p:txBody>
      </p:sp>
      <p:sp>
        <p:nvSpPr>
          <p:cNvPr id="7" name="Text Placeholder 17">
            <a:extLst>
              <a:ext uri="{FF2B5EF4-FFF2-40B4-BE49-F238E27FC236}">
                <a16:creationId xmlns:a16="http://schemas.microsoft.com/office/drawing/2014/main" id="{6BE89581-2102-3145-A87D-FF0DDB9E4DE5}"/>
              </a:ext>
            </a:extLst>
          </p:cNvPr>
          <p:cNvSpPr>
            <a:spLocks noGrp="1"/>
          </p:cNvSpPr>
          <p:nvPr>
            <p:ph type="body" sz="quarter" idx="13"/>
          </p:nvPr>
        </p:nvSpPr>
        <p:spPr>
          <a:xfrm>
            <a:off x="521209" y="1006079"/>
            <a:ext cx="7938580" cy="482203"/>
          </a:xfrm>
          <a:prstGeom prst="rect">
            <a:avLst/>
          </a:prstGeom>
        </p:spPr>
        <p:txBody>
          <a:bodyPr/>
          <a:lstStyle>
            <a:lvl1pPr marL="0" indent="0">
              <a:buNone/>
              <a:defRPr sz="2100" b="1"/>
            </a:lvl1pPr>
          </a:lstStyle>
          <a:p>
            <a:pPr lvl="0"/>
            <a:r>
              <a:rPr lang="en-US"/>
              <a:t>Click to edit Master text styles</a:t>
            </a:r>
          </a:p>
        </p:txBody>
      </p:sp>
    </p:spTree>
    <p:extLst>
      <p:ext uri="{BB962C8B-B14F-4D97-AF65-F5344CB8AC3E}">
        <p14:creationId xmlns:p14="http://schemas.microsoft.com/office/powerpoint/2010/main" val="331463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68E42-2492-4FD1-BBFA-203A4E5C8CCB}"/>
              </a:ext>
            </a:extLst>
          </p:cNvPr>
          <p:cNvSpPr>
            <a:spLocks noGrp="1"/>
          </p:cNvSpPr>
          <p:nvPr>
            <p:ph type="sldNum" sz="quarter" idx="4"/>
          </p:nvPr>
        </p:nvSpPr>
        <p:spPr>
          <a:xfrm>
            <a:off x="6654800" y="4866085"/>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404040"/>
                </a:solidFill>
                <a:latin typeface="Calibri" panose="020F0502020204030204" pitchFamily="34" charset="0"/>
              </a:defRPr>
            </a:lvl1pPr>
          </a:lstStyle>
          <a:p>
            <a:fld id="{802A16F9-4D44-47C7-BF06-FFE7750A8ED4}" type="slidenum">
              <a:rPr lang="en-NZ" altLang="en-US"/>
              <a:pPr/>
              <a:t>‹#›</a:t>
            </a:fld>
            <a:endParaRPr lang="en-NZ" altLang="en-US"/>
          </a:p>
        </p:txBody>
      </p:sp>
      <p:pic>
        <p:nvPicPr>
          <p:cNvPr id="4" name="Picture 3">
            <a:extLst>
              <a:ext uri="{FF2B5EF4-FFF2-40B4-BE49-F238E27FC236}">
                <a16:creationId xmlns:a16="http://schemas.microsoft.com/office/drawing/2014/main" id="{D4E0DE50-45DA-8C45-A7BD-A36E024076C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735956"/>
          </a:xfrm>
          <a:prstGeom prst="rect">
            <a:avLst/>
          </a:prstGeom>
        </p:spPr>
      </p:pic>
    </p:spTree>
  </p:cSld>
  <p:clrMap bg1="lt1" tx1="dk1" bg2="lt2" tx2="dk2" accent1="accent1" accent2="accent2" accent3="accent3" accent4="accent4" accent5="accent5" accent6="accent6" hlink="hlink" folHlink="folHlink"/>
  <p:sldLayoutIdLst>
    <p:sldLayoutId id="2147483946" r:id="rId1"/>
    <p:sldLayoutId id="2147483944" r:id="rId2"/>
    <p:sldLayoutId id="2147483947" r:id="rId3"/>
    <p:sldLayoutId id="2147483953" r:id="rId4"/>
    <p:sldLayoutId id="2147483951" r:id="rId5"/>
    <p:sldLayoutId id="2147483948" r:id="rId6"/>
    <p:sldLayoutId id="2147483945" r:id="rId7"/>
    <p:sldLayoutId id="2147483949" r:id="rId8"/>
    <p:sldLayoutId id="2147483950" r:id="rId9"/>
  </p:sldLayoutIdLst>
  <p:hf hdr="0" ftr="0" dt="0"/>
  <p:txStyles>
    <p:titleStyle>
      <a:lvl1pPr algn="l" rtl="0" eaLnBrk="1" fontAlgn="base" hangingPunct="1">
        <a:spcBef>
          <a:spcPct val="0"/>
        </a:spcBef>
        <a:spcAft>
          <a:spcPct val="0"/>
        </a:spcAft>
        <a:defRPr sz="2700">
          <a:solidFill>
            <a:schemeClr val="bg1"/>
          </a:solidFill>
          <a:latin typeface="+mj-lt"/>
          <a:ea typeface="+mj-ea"/>
          <a:cs typeface="+mj-cs"/>
        </a:defRPr>
      </a:lvl1pPr>
      <a:lvl2pPr algn="l" rtl="0" eaLnBrk="1" fontAlgn="base" hangingPunct="1">
        <a:spcBef>
          <a:spcPct val="0"/>
        </a:spcBef>
        <a:spcAft>
          <a:spcPct val="0"/>
        </a:spcAft>
        <a:defRPr sz="2700">
          <a:solidFill>
            <a:schemeClr val="bg1"/>
          </a:solidFill>
          <a:latin typeface="Calibri" panose="020F0502020204030204" pitchFamily="34" charset="0"/>
        </a:defRPr>
      </a:lvl2pPr>
      <a:lvl3pPr algn="l" rtl="0" eaLnBrk="1" fontAlgn="base" hangingPunct="1">
        <a:spcBef>
          <a:spcPct val="0"/>
        </a:spcBef>
        <a:spcAft>
          <a:spcPct val="0"/>
        </a:spcAft>
        <a:defRPr sz="2700">
          <a:solidFill>
            <a:schemeClr val="bg1"/>
          </a:solidFill>
          <a:latin typeface="Calibri" panose="020F0502020204030204" pitchFamily="34" charset="0"/>
        </a:defRPr>
      </a:lvl3pPr>
      <a:lvl4pPr algn="l" rtl="0" eaLnBrk="1" fontAlgn="base" hangingPunct="1">
        <a:spcBef>
          <a:spcPct val="0"/>
        </a:spcBef>
        <a:spcAft>
          <a:spcPct val="0"/>
        </a:spcAft>
        <a:defRPr sz="2700">
          <a:solidFill>
            <a:schemeClr val="bg1"/>
          </a:solidFill>
          <a:latin typeface="Calibri" panose="020F0502020204030204" pitchFamily="34" charset="0"/>
        </a:defRPr>
      </a:lvl4pPr>
      <a:lvl5pPr algn="l" rtl="0" eaLnBrk="1" fontAlgn="base" hangingPunct="1">
        <a:spcBef>
          <a:spcPct val="0"/>
        </a:spcBef>
        <a:spcAft>
          <a:spcPct val="0"/>
        </a:spcAft>
        <a:defRPr sz="2700">
          <a:solidFill>
            <a:schemeClr val="bg1"/>
          </a:solidFill>
          <a:latin typeface="Calibri" panose="020F0502020204030204" pitchFamily="34" charset="0"/>
        </a:defRPr>
      </a:lvl5pPr>
      <a:lvl6pPr marL="342900" algn="l" rtl="0" eaLnBrk="1" fontAlgn="base" hangingPunct="1">
        <a:spcBef>
          <a:spcPct val="0"/>
        </a:spcBef>
        <a:spcAft>
          <a:spcPct val="0"/>
        </a:spcAft>
        <a:defRPr sz="3300">
          <a:solidFill>
            <a:srgbClr val="00254F"/>
          </a:solidFill>
          <a:latin typeface="Arial" charset="0"/>
        </a:defRPr>
      </a:lvl6pPr>
      <a:lvl7pPr marL="685800" algn="l" rtl="0" eaLnBrk="1" fontAlgn="base" hangingPunct="1">
        <a:spcBef>
          <a:spcPct val="0"/>
        </a:spcBef>
        <a:spcAft>
          <a:spcPct val="0"/>
        </a:spcAft>
        <a:defRPr sz="3300">
          <a:solidFill>
            <a:srgbClr val="00254F"/>
          </a:solidFill>
          <a:latin typeface="Arial" charset="0"/>
        </a:defRPr>
      </a:lvl7pPr>
      <a:lvl8pPr marL="1028700" algn="l" rtl="0" eaLnBrk="1" fontAlgn="base" hangingPunct="1">
        <a:spcBef>
          <a:spcPct val="0"/>
        </a:spcBef>
        <a:spcAft>
          <a:spcPct val="0"/>
        </a:spcAft>
        <a:defRPr sz="3300">
          <a:solidFill>
            <a:srgbClr val="00254F"/>
          </a:solidFill>
          <a:latin typeface="Arial" charset="0"/>
        </a:defRPr>
      </a:lvl8pPr>
      <a:lvl9pPr marL="1371600" algn="l" rtl="0" eaLnBrk="1" fontAlgn="base" hangingPunct="1">
        <a:spcBef>
          <a:spcPct val="0"/>
        </a:spcBef>
        <a:spcAft>
          <a:spcPct val="0"/>
        </a:spcAft>
        <a:defRPr sz="3300">
          <a:solidFill>
            <a:srgbClr val="00254F"/>
          </a:solidFill>
          <a:latin typeface="Arial" charset="0"/>
        </a:defRPr>
      </a:lvl9pPr>
    </p:titleStyle>
    <p:bodyStyle>
      <a:lvl1pPr marL="269081" indent="-269081" algn="l" defTabSz="269081" rtl="0" eaLnBrk="1" fontAlgn="base" hangingPunct="1">
        <a:lnSpc>
          <a:spcPct val="110000"/>
        </a:lnSpc>
        <a:spcBef>
          <a:spcPts val="150"/>
        </a:spcBef>
        <a:spcAft>
          <a:spcPts val="300"/>
        </a:spcAft>
        <a:buClr>
          <a:srgbClr val="3E403A"/>
        </a:buClr>
        <a:buFont typeface="Arial" panose="020B0604020202020204" pitchFamily="34" charset="0"/>
        <a:buChar char="•"/>
        <a:defRPr sz="1800">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eaLnBrk="1" fontAlgn="base" hangingPunct="1">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eaLnBrk="1" fontAlgn="base" hangingPunct="1">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0.xml"/><Relationship Id="rId16" Type="http://schemas.openxmlformats.org/officeDocument/2006/relationships/diagramColors" Target="../diagrams/colors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iaasb.org/less-complex-entitie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hyperlink" Target="https://www.xrb.govt.nz/assurance-standards/standards-in-development/open-for-comment/iaasb-l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enquiries@xrb.govt.nz"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s://www.linkedin.com/company/external-reporting-boar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7A1094-7BAF-4D36-83F2-8A2FA9FD2889}"/>
              </a:ext>
            </a:extLst>
          </p:cNvPr>
          <p:cNvSpPr txBox="1"/>
          <p:nvPr/>
        </p:nvSpPr>
        <p:spPr>
          <a:xfrm>
            <a:off x="371475" y="2181226"/>
            <a:ext cx="4819650" cy="646331"/>
          </a:xfrm>
          <a:prstGeom prst="rect">
            <a:avLst/>
          </a:prstGeom>
          <a:noFill/>
        </p:spPr>
        <p:txBody>
          <a:bodyPr wrap="square" rtlCol="0">
            <a:spAutoFit/>
          </a:bodyPr>
          <a:lstStyle/>
          <a:p>
            <a:r>
              <a:rPr lang="en-US" b="1">
                <a:solidFill>
                  <a:srgbClr val="4A4A4A"/>
                </a:solidFill>
              </a:rPr>
              <a:t>Audits of Less Complex Entities: </a:t>
            </a:r>
          </a:p>
          <a:p>
            <a:r>
              <a:rPr lang="en-US" b="1">
                <a:solidFill>
                  <a:srgbClr val="4A4A4A"/>
                </a:solidFill>
              </a:rPr>
              <a:t>ISA for LCE</a:t>
            </a:r>
            <a:endParaRPr lang="en-NZ" b="1"/>
          </a:p>
        </p:txBody>
      </p:sp>
      <p:sp>
        <p:nvSpPr>
          <p:cNvPr id="4" name="TextBox 3">
            <a:extLst>
              <a:ext uri="{FF2B5EF4-FFF2-40B4-BE49-F238E27FC236}">
                <a16:creationId xmlns:a16="http://schemas.microsoft.com/office/drawing/2014/main" id="{2442B408-D86D-454E-B11C-7175EAE47F4C}"/>
              </a:ext>
            </a:extLst>
          </p:cNvPr>
          <p:cNvSpPr txBox="1"/>
          <p:nvPr/>
        </p:nvSpPr>
        <p:spPr>
          <a:xfrm>
            <a:off x="435299" y="3203137"/>
            <a:ext cx="2180597" cy="1200329"/>
          </a:xfrm>
          <a:prstGeom prst="rect">
            <a:avLst/>
          </a:prstGeom>
          <a:noFill/>
        </p:spPr>
        <p:txBody>
          <a:bodyPr wrap="square" rtlCol="0">
            <a:spAutoFit/>
          </a:bodyPr>
          <a:lstStyle/>
          <a:p>
            <a:r>
              <a:rPr lang="en-GB"/>
              <a:t>Vivian Teh</a:t>
            </a:r>
          </a:p>
          <a:p>
            <a:r>
              <a:rPr lang="en-GB"/>
              <a:t>Peyman Momenan</a:t>
            </a:r>
          </a:p>
          <a:p>
            <a:endParaRPr lang="en-NZ"/>
          </a:p>
          <a:p>
            <a:r>
              <a:rPr lang="en-NZ"/>
              <a:t>12 October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916A49-909A-2B4E-9EE9-AD58FC50BBE3}"/>
              </a:ext>
            </a:extLst>
          </p:cNvPr>
          <p:cNvSpPr>
            <a:spLocks noGrp="1"/>
          </p:cNvSpPr>
          <p:nvPr>
            <p:ph type="body" sz="quarter" idx="13"/>
          </p:nvPr>
        </p:nvSpPr>
        <p:spPr>
          <a:xfrm>
            <a:off x="497146" y="674162"/>
            <a:ext cx="7938580" cy="482203"/>
          </a:xfrm>
        </p:spPr>
        <p:txBody>
          <a:bodyPr/>
          <a:lstStyle/>
          <a:p>
            <a:r>
              <a:rPr lang="en-US"/>
              <a:t>Other’s Responsibilities for Using the Standard</a:t>
            </a:r>
          </a:p>
          <a:p>
            <a:endParaRPr lang="en-US"/>
          </a:p>
        </p:txBody>
      </p:sp>
      <p:sp>
        <p:nvSpPr>
          <p:cNvPr id="4" name="Slide Number Placeholder 3">
            <a:extLst>
              <a:ext uri="{FF2B5EF4-FFF2-40B4-BE49-F238E27FC236}">
                <a16:creationId xmlns:a16="http://schemas.microsoft.com/office/drawing/2014/main" id="{D00F0FFB-B4ED-E842-B9D3-CF9BB8ADA67F}"/>
              </a:ext>
            </a:extLst>
          </p:cNvPr>
          <p:cNvSpPr>
            <a:spLocks noGrp="1"/>
          </p:cNvSpPr>
          <p:nvPr>
            <p:ph type="sldNum" sz="quarter" idx="14"/>
          </p:nvPr>
        </p:nvSpPr>
        <p:spPr/>
        <p:txBody>
          <a:bodyPr/>
          <a:lstStyle/>
          <a:p>
            <a:fld id="{1D68681B-87EC-4BA2-BD3B-A2A2324EC362}" type="slidenum">
              <a:rPr lang="en-NZ" altLang="en-US" smtClean="0"/>
              <a:pPr/>
              <a:t>10</a:t>
            </a:fld>
            <a:endParaRPr lang="en-NZ" altLang="en-US"/>
          </a:p>
        </p:txBody>
      </p:sp>
      <p:graphicFrame>
        <p:nvGraphicFramePr>
          <p:cNvPr id="6" name="Content Placeholder 9">
            <a:extLst>
              <a:ext uri="{FF2B5EF4-FFF2-40B4-BE49-F238E27FC236}">
                <a16:creationId xmlns:a16="http://schemas.microsoft.com/office/drawing/2014/main" id="{07F66F79-DDFA-434E-AA51-D86301AF0BDC}"/>
              </a:ext>
            </a:extLst>
          </p:cNvPr>
          <p:cNvGraphicFramePr>
            <a:graphicFrameLocks/>
          </p:cNvGraphicFramePr>
          <p:nvPr>
            <p:extLst>
              <p:ext uri="{D42A27DB-BD31-4B8C-83A1-F6EECF244321}">
                <p14:modId xmlns:p14="http://schemas.microsoft.com/office/powerpoint/2010/main" val="624527987"/>
              </p:ext>
            </p:extLst>
          </p:nvPr>
        </p:nvGraphicFramePr>
        <p:xfrm>
          <a:off x="497146" y="1458831"/>
          <a:ext cx="3394510" cy="2606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7">
            <a:extLst>
              <a:ext uri="{FF2B5EF4-FFF2-40B4-BE49-F238E27FC236}">
                <a16:creationId xmlns:a16="http://schemas.microsoft.com/office/drawing/2014/main" id="{9D13DFA1-BF33-4DC1-A2A0-CF6DA13B6DAE}"/>
              </a:ext>
            </a:extLst>
          </p:cNvPr>
          <p:cNvGraphicFramePr>
            <a:graphicFrameLocks/>
          </p:cNvGraphicFramePr>
          <p:nvPr>
            <p:extLst>
              <p:ext uri="{D42A27DB-BD31-4B8C-83A1-F6EECF244321}">
                <p14:modId xmlns:p14="http://schemas.microsoft.com/office/powerpoint/2010/main" val="2144993177"/>
              </p:ext>
            </p:extLst>
          </p:nvPr>
        </p:nvGraphicFramePr>
        <p:xfrm>
          <a:off x="4296315" y="1061606"/>
          <a:ext cx="4496121" cy="34011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id="{A3F88FE4-1BCC-41B0-AF1D-A2EF85EA52F0}"/>
              </a:ext>
            </a:extLst>
          </p:cNvPr>
          <p:cNvGraphicFramePr/>
          <p:nvPr/>
        </p:nvGraphicFramePr>
        <p:xfrm>
          <a:off x="121527" y="4368003"/>
          <a:ext cx="8841030" cy="48220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574228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916A49-909A-2B4E-9EE9-AD58FC50BBE3}"/>
              </a:ext>
            </a:extLst>
          </p:cNvPr>
          <p:cNvSpPr>
            <a:spLocks noGrp="1"/>
          </p:cNvSpPr>
          <p:nvPr>
            <p:ph type="body" sz="quarter" idx="13"/>
          </p:nvPr>
        </p:nvSpPr>
        <p:spPr>
          <a:xfrm>
            <a:off x="497146" y="775073"/>
            <a:ext cx="7938580" cy="482203"/>
          </a:xfrm>
        </p:spPr>
        <p:txBody>
          <a:bodyPr/>
          <a:lstStyle/>
          <a:p>
            <a:r>
              <a:rPr lang="en-US"/>
              <a:t>Design Principles</a:t>
            </a:r>
          </a:p>
          <a:p>
            <a:endParaRPr lang="en-US"/>
          </a:p>
        </p:txBody>
      </p:sp>
      <p:sp>
        <p:nvSpPr>
          <p:cNvPr id="4" name="Slide Number Placeholder 3">
            <a:extLst>
              <a:ext uri="{FF2B5EF4-FFF2-40B4-BE49-F238E27FC236}">
                <a16:creationId xmlns:a16="http://schemas.microsoft.com/office/drawing/2014/main" id="{D00F0FFB-B4ED-E842-B9D3-CF9BB8ADA67F}"/>
              </a:ext>
            </a:extLst>
          </p:cNvPr>
          <p:cNvSpPr>
            <a:spLocks noGrp="1"/>
          </p:cNvSpPr>
          <p:nvPr>
            <p:ph type="sldNum" sz="quarter" idx="14"/>
          </p:nvPr>
        </p:nvSpPr>
        <p:spPr/>
        <p:txBody>
          <a:bodyPr/>
          <a:lstStyle/>
          <a:p>
            <a:fld id="{1D68681B-87EC-4BA2-BD3B-A2A2324EC362}" type="slidenum">
              <a:rPr lang="en-NZ" altLang="en-US" smtClean="0"/>
              <a:pPr/>
              <a:t>11</a:t>
            </a:fld>
            <a:endParaRPr lang="en-NZ" altLang="en-US"/>
          </a:p>
        </p:txBody>
      </p:sp>
      <p:graphicFrame>
        <p:nvGraphicFramePr>
          <p:cNvPr id="5" name="Diagram 4">
            <a:extLst>
              <a:ext uri="{FF2B5EF4-FFF2-40B4-BE49-F238E27FC236}">
                <a16:creationId xmlns:a16="http://schemas.microsoft.com/office/drawing/2014/main" id="{1924F04E-E8BE-4CD5-AEBF-000BDDA39A88}"/>
              </a:ext>
            </a:extLst>
          </p:cNvPr>
          <p:cNvGraphicFramePr/>
          <p:nvPr>
            <p:extLst>
              <p:ext uri="{D42A27DB-BD31-4B8C-83A1-F6EECF244321}">
                <p14:modId xmlns:p14="http://schemas.microsoft.com/office/powerpoint/2010/main" val="104521014"/>
              </p:ext>
            </p:extLst>
          </p:nvPr>
        </p:nvGraphicFramePr>
        <p:xfrm>
          <a:off x="2068315" y="674162"/>
          <a:ext cx="4796242" cy="4191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82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12</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The Flow of the Standard</a:t>
            </a:r>
          </a:p>
        </p:txBody>
      </p:sp>
      <p:graphicFrame>
        <p:nvGraphicFramePr>
          <p:cNvPr id="5" name="Content Placeholder 2">
            <a:extLst>
              <a:ext uri="{FF2B5EF4-FFF2-40B4-BE49-F238E27FC236}">
                <a16:creationId xmlns:a16="http://schemas.microsoft.com/office/drawing/2014/main" id="{B9932312-A806-400C-865C-92CD4D6FD581}"/>
              </a:ext>
            </a:extLst>
          </p:cNvPr>
          <p:cNvGraphicFramePr>
            <a:graphicFrameLocks noGrp="1"/>
          </p:cNvGraphicFramePr>
          <p:nvPr>
            <p:ph idx="1"/>
            <p:extLst>
              <p:ext uri="{D42A27DB-BD31-4B8C-83A1-F6EECF244321}">
                <p14:modId xmlns:p14="http://schemas.microsoft.com/office/powerpoint/2010/main" val="3547219952"/>
              </p:ext>
            </p:extLst>
          </p:nvPr>
        </p:nvGraphicFramePr>
        <p:xfrm>
          <a:off x="0" y="1262063"/>
          <a:ext cx="9144000" cy="3543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91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916A49-909A-2B4E-9EE9-AD58FC50BBE3}"/>
              </a:ext>
            </a:extLst>
          </p:cNvPr>
          <p:cNvSpPr>
            <a:spLocks noGrp="1"/>
          </p:cNvSpPr>
          <p:nvPr>
            <p:ph type="body" sz="quarter" idx="13"/>
          </p:nvPr>
        </p:nvSpPr>
        <p:spPr>
          <a:xfrm>
            <a:off x="482130" y="648559"/>
            <a:ext cx="7938580" cy="482203"/>
          </a:xfrm>
        </p:spPr>
        <p:txBody>
          <a:bodyPr/>
          <a:lstStyle/>
          <a:p>
            <a:r>
              <a:rPr lang="en-US"/>
              <a:t>Transitioning to the ISAs </a:t>
            </a:r>
          </a:p>
        </p:txBody>
      </p:sp>
      <p:sp>
        <p:nvSpPr>
          <p:cNvPr id="4" name="Slide Number Placeholder 3">
            <a:extLst>
              <a:ext uri="{FF2B5EF4-FFF2-40B4-BE49-F238E27FC236}">
                <a16:creationId xmlns:a16="http://schemas.microsoft.com/office/drawing/2014/main" id="{D00F0FFB-B4ED-E842-B9D3-CF9BB8ADA67F}"/>
              </a:ext>
            </a:extLst>
          </p:cNvPr>
          <p:cNvSpPr>
            <a:spLocks noGrp="1"/>
          </p:cNvSpPr>
          <p:nvPr>
            <p:ph type="sldNum" sz="quarter" idx="14"/>
          </p:nvPr>
        </p:nvSpPr>
        <p:spPr/>
        <p:txBody>
          <a:bodyPr/>
          <a:lstStyle/>
          <a:p>
            <a:fld id="{1D68681B-87EC-4BA2-BD3B-A2A2324EC362}" type="slidenum">
              <a:rPr lang="en-NZ" altLang="en-US" smtClean="0"/>
              <a:pPr/>
              <a:t>13</a:t>
            </a:fld>
            <a:endParaRPr lang="en-NZ" altLang="en-US"/>
          </a:p>
        </p:txBody>
      </p:sp>
      <p:sp>
        <p:nvSpPr>
          <p:cNvPr id="5" name="Content Placeholder 5">
            <a:extLst>
              <a:ext uri="{FF2B5EF4-FFF2-40B4-BE49-F238E27FC236}">
                <a16:creationId xmlns:a16="http://schemas.microsoft.com/office/drawing/2014/main" id="{C6A51287-6640-4B14-B8A5-7F5196480150}"/>
              </a:ext>
            </a:extLst>
          </p:cNvPr>
          <p:cNvSpPr txBox="1">
            <a:spLocks/>
          </p:cNvSpPr>
          <p:nvPr/>
        </p:nvSpPr>
        <p:spPr>
          <a:xfrm>
            <a:off x="484632" y="1172497"/>
            <a:ext cx="8347311" cy="3559163"/>
          </a:xfrm>
          <a:prstGeom prst="rect">
            <a:avLst/>
          </a:prstGeom>
        </p:spPr>
        <p:txBody>
          <a:bodyPr/>
          <a:lstStyle>
            <a:lvl1pPr marL="269081" indent="-269081" algn="l" defTabSz="269081" rtl="0" eaLnBrk="1" fontAlgn="base" hangingPunct="1">
              <a:lnSpc>
                <a:spcPct val="110000"/>
              </a:lnSpc>
              <a:spcBef>
                <a:spcPts val="150"/>
              </a:spcBef>
              <a:spcAft>
                <a:spcPts val="300"/>
              </a:spcAft>
              <a:buClr>
                <a:srgbClr val="3E403A"/>
              </a:buClr>
              <a:buFont typeface="Arial" panose="020B0604020202020204" pitchFamily="34" charset="0"/>
              <a:buChar char="•"/>
              <a:defRPr sz="1800">
                <a:solidFill>
                  <a:srgbClr val="404040"/>
                </a:solidFill>
                <a:latin typeface="+mn-lt"/>
                <a:ea typeface="Open Sans" panose="020B0606030504020204" pitchFamily="34" charset="0"/>
                <a:cs typeface="Open Sans" panose="020B0606030504020204" pitchFamily="34" charset="0"/>
              </a:defRPr>
            </a:lvl1pPr>
            <a:lvl2pPr marL="539354" indent="-269081" algn="l" defTabSz="269081" rtl="0" eaLnBrk="1" fontAlgn="base" hangingPunct="1">
              <a:lnSpc>
                <a:spcPct val="110000"/>
              </a:lnSpc>
              <a:spcBef>
                <a:spcPts val="15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2pPr>
            <a:lvl3pPr marL="809625" indent="-269081" algn="l" defTabSz="269081" rtl="0" eaLnBrk="1" fontAlgn="base" hangingPunct="1">
              <a:lnSpc>
                <a:spcPct val="110000"/>
              </a:lnSpc>
              <a:spcBef>
                <a:spcPct val="0"/>
              </a:spcBef>
              <a:spcAft>
                <a:spcPts val="300"/>
              </a:spcAft>
              <a:buFont typeface="Arial" panose="020B0604020202020204" pitchFamily="34" charset="0"/>
              <a:buChar char="•"/>
              <a:defRPr>
                <a:solidFill>
                  <a:srgbClr val="404040"/>
                </a:solidFill>
                <a:latin typeface="+mn-lt"/>
                <a:ea typeface="Open Sans" panose="020B0606030504020204" pitchFamily="34" charset="0"/>
                <a:cs typeface="Open Sans" panose="020B0606030504020204" pitchFamily="34" charset="0"/>
              </a:defRPr>
            </a:lvl3pPr>
            <a:lvl4pPr marL="1079897"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4pPr>
            <a:lvl5pPr marL="1348979" indent="-269081" algn="l" defTabSz="269081" rtl="0" eaLnBrk="1" fontAlgn="base" hangingPunct="1">
              <a:lnSpc>
                <a:spcPct val="110000"/>
              </a:lnSpc>
              <a:spcBef>
                <a:spcPct val="0"/>
              </a:spcBef>
              <a:spcAft>
                <a:spcPts val="300"/>
              </a:spcAft>
              <a:buFont typeface="Arial" panose="020B0604020202020204" pitchFamily="34" charset="0"/>
              <a:buChar char="»"/>
              <a:defRPr sz="1500">
                <a:solidFill>
                  <a:srgbClr val="404040"/>
                </a:solidFill>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algn="just"/>
            <a:r>
              <a:rPr lang="en-GB" sz="1600" kern="0">
                <a:solidFill>
                  <a:srgbClr val="000000"/>
                </a:solidFill>
              </a:rPr>
              <a:t>An audit would need to transition to using the ISAs if ED-ISA for LCE is inappropriate to be used </a:t>
            </a:r>
          </a:p>
          <a:p>
            <a:pPr algn="just"/>
            <a:r>
              <a:rPr lang="en-GB" sz="1600" kern="0">
                <a:solidFill>
                  <a:srgbClr val="000000"/>
                </a:solidFill>
              </a:rPr>
              <a:t>Discussion in Explanatory Memorandum</a:t>
            </a:r>
          </a:p>
          <a:p>
            <a:pPr algn="just"/>
            <a:r>
              <a:rPr lang="en-GB" sz="1600" kern="0">
                <a:solidFill>
                  <a:srgbClr val="000000"/>
                </a:solidFill>
              </a:rPr>
              <a:t>Auditors would need to consider:</a:t>
            </a:r>
          </a:p>
          <a:p>
            <a:pPr lvl="1" algn="just"/>
            <a:r>
              <a:rPr lang="en-GB" sz="1600" kern="0">
                <a:solidFill>
                  <a:srgbClr val="5E8F34"/>
                </a:solidFill>
              </a:rPr>
              <a:t>Terms of engagement</a:t>
            </a:r>
          </a:p>
          <a:p>
            <a:pPr lvl="1" algn="just"/>
            <a:r>
              <a:rPr lang="en-GB" sz="1600" kern="0">
                <a:solidFill>
                  <a:srgbClr val="5E8F34"/>
                </a:solidFill>
              </a:rPr>
              <a:t>Adjustments required to planning activities (acceptance &amp; continuance, communications)</a:t>
            </a:r>
          </a:p>
          <a:p>
            <a:pPr lvl="1" algn="just"/>
            <a:r>
              <a:rPr lang="en-GB" sz="1600" kern="0">
                <a:solidFill>
                  <a:srgbClr val="5E8F34"/>
                </a:solidFill>
              </a:rPr>
              <a:t>Reconsideration of risk assessment and audit procedures</a:t>
            </a:r>
          </a:p>
          <a:p>
            <a:pPr lvl="1" algn="just"/>
            <a:r>
              <a:rPr lang="en-GB" sz="1600" kern="0">
                <a:solidFill>
                  <a:srgbClr val="5E8F34"/>
                </a:solidFill>
              </a:rPr>
              <a:t>Involvement of others in the audit beyond those contemplated in the LCE standard (experts, service organizations, internal audit)</a:t>
            </a:r>
          </a:p>
          <a:p>
            <a:pPr lvl="1" algn="just"/>
            <a:r>
              <a:rPr lang="en-GB" sz="1600" kern="0">
                <a:solidFill>
                  <a:srgbClr val="5E8F34"/>
                </a:solidFill>
              </a:rPr>
              <a:t>Complexity in auditing estimates or other complex matters</a:t>
            </a:r>
          </a:p>
          <a:p>
            <a:pPr lvl="1" algn="just"/>
            <a:r>
              <a:rPr lang="en-GB" sz="1600" kern="0">
                <a:solidFill>
                  <a:srgbClr val="5E8F34"/>
                </a:solidFill>
              </a:rPr>
              <a:t>Reporting considerations, including comparatives / corresponding figures</a:t>
            </a:r>
          </a:p>
          <a:p>
            <a:endParaRPr lang="en-NZ" kern="0"/>
          </a:p>
        </p:txBody>
      </p:sp>
    </p:spTree>
    <p:extLst>
      <p:ext uri="{BB962C8B-B14F-4D97-AF65-F5344CB8AC3E}">
        <p14:creationId xmlns:p14="http://schemas.microsoft.com/office/powerpoint/2010/main" val="104927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14</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459526" y="507533"/>
            <a:ext cx="4130028" cy="482203"/>
          </a:xfrm>
        </p:spPr>
        <p:txBody>
          <a:bodyPr/>
          <a:lstStyle/>
          <a:p>
            <a:r>
              <a:rPr lang="en-US" kern="0">
                <a:solidFill>
                  <a:schemeClr val="tx2"/>
                </a:solidFill>
              </a:rPr>
              <a:t>Further Resources</a:t>
            </a:r>
          </a:p>
        </p:txBody>
      </p:sp>
      <p:sp>
        <p:nvSpPr>
          <p:cNvPr id="6" name="Content Placeholder 5">
            <a:extLst>
              <a:ext uri="{FF2B5EF4-FFF2-40B4-BE49-F238E27FC236}">
                <a16:creationId xmlns:a16="http://schemas.microsoft.com/office/drawing/2014/main" id="{BACB38CE-DE8B-48AD-B6DF-6CBDCE260C38}"/>
              </a:ext>
            </a:extLst>
          </p:cNvPr>
          <p:cNvSpPr>
            <a:spLocks noGrp="1"/>
          </p:cNvSpPr>
          <p:nvPr>
            <p:ph idx="1"/>
          </p:nvPr>
        </p:nvSpPr>
        <p:spPr>
          <a:xfrm>
            <a:off x="459526" y="1295478"/>
            <a:ext cx="7223973" cy="3559163"/>
          </a:xfrm>
        </p:spPr>
        <p:txBody>
          <a:bodyPr/>
          <a:lstStyle/>
          <a:p>
            <a:r>
              <a:rPr lang="en-NZ" kern="0"/>
              <a:t>Supplemental Guidance: Authority of the Standard</a:t>
            </a:r>
          </a:p>
          <a:p>
            <a:r>
              <a:rPr lang="en-NZ" kern="0"/>
              <a:t>Supplemental Guidance: Auditor Reporting</a:t>
            </a:r>
          </a:p>
          <a:p>
            <a:r>
              <a:rPr lang="en-NZ" kern="0"/>
              <a:t>Mapping Documents: ISA to ISA for LCE</a:t>
            </a:r>
          </a:p>
          <a:p>
            <a:r>
              <a:rPr lang="en-NZ" kern="0"/>
              <a:t>Overview Video</a:t>
            </a:r>
          </a:p>
          <a:p>
            <a:r>
              <a:rPr lang="en-NZ" sz="1800">
                <a:latin typeface="+mn-lt"/>
              </a:rPr>
              <a:t>IAASB LCE web page: </a:t>
            </a:r>
            <a:r>
              <a:rPr lang="en-NZ" sz="1800">
                <a:latin typeface="+mn-lt"/>
                <a:hlinkClick r:id="rId3"/>
              </a:rPr>
              <a:t>http://www.iaasb.org/less-complex-entities</a:t>
            </a:r>
            <a:endParaRPr lang="en-NZ" sz="1800">
              <a:latin typeface="+mn-lt"/>
            </a:endParaRPr>
          </a:p>
          <a:p>
            <a:r>
              <a:rPr lang="en-NZ"/>
              <a:t>XRB LCE web page: </a:t>
            </a:r>
            <a:r>
              <a:rPr lang="en-NZ" sz="1800">
                <a:solidFill>
                  <a:schemeClr val="tx2"/>
                </a:solidFill>
                <a:hlinkClick r:id="rId4"/>
              </a:rPr>
              <a:t>https://www.xrb.govt.nz/assurance-standards/standards-in-development/open-for-comment/iaasb-lce</a:t>
            </a:r>
            <a:r>
              <a:rPr lang="en-NZ" sz="1800">
                <a:solidFill>
                  <a:schemeClr val="tx2"/>
                </a:solidFill>
              </a:rPr>
              <a:t> </a:t>
            </a:r>
            <a:r>
              <a:rPr lang="en-NZ" sz="1800">
                <a:latin typeface="+mn-lt"/>
              </a:rPr>
              <a:t> </a:t>
            </a:r>
          </a:p>
          <a:p>
            <a:endParaRPr lang="en-NZ"/>
          </a:p>
        </p:txBody>
      </p:sp>
      <p:pic>
        <p:nvPicPr>
          <p:cNvPr id="7" name="Picture 6" descr="Icon&#10;&#10;Description automatically generated">
            <a:extLst>
              <a:ext uri="{FF2B5EF4-FFF2-40B4-BE49-F238E27FC236}">
                <a16:creationId xmlns:a16="http://schemas.microsoft.com/office/drawing/2014/main" id="{873A0F3D-3F0C-42AB-8D17-B735C1665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913" y="3212945"/>
            <a:ext cx="1320287" cy="1323357"/>
          </a:xfrm>
          <a:prstGeom prst="rect">
            <a:avLst/>
          </a:prstGeom>
        </p:spPr>
      </p:pic>
    </p:spTree>
    <p:extLst>
      <p:ext uri="{BB962C8B-B14F-4D97-AF65-F5344CB8AC3E}">
        <p14:creationId xmlns:p14="http://schemas.microsoft.com/office/powerpoint/2010/main" val="261688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E76F00C-3341-43D0-9D01-56F590815A97}"/>
              </a:ext>
            </a:extLst>
          </p:cNvPr>
          <p:cNvSpPr txBox="1"/>
          <p:nvPr/>
        </p:nvSpPr>
        <p:spPr>
          <a:xfrm>
            <a:off x="470167" y="2228925"/>
            <a:ext cx="3744646" cy="523220"/>
          </a:xfrm>
          <a:prstGeom prst="rect">
            <a:avLst/>
          </a:prstGeom>
        </p:spPr>
        <p:txBody>
          <a:bodyPr wrap="square" rtlCol="0">
            <a:spAutoFit/>
          </a:bodyPr>
          <a:lstStyle/>
          <a:p>
            <a:pPr algn="l"/>
            <a:r>
              <a:rPr lang="en-NZ" sz="2800" b="1" kern="0">
                <a:solidFill>
                  <a:srgbClr val="23500B"/>
                </a:solidFill>
                <a:latin typeface="+mn-lt"/>
              </a:rPr>
              <a:t>Questions</a:t>
            </a:r>
          </a:p>
        </p:txBody>
      </p:sp>
      <p:sp>
        <p:nvSpPr>
          <p:cNvPr id="33" name="TextBox 32">
            <a:extLst>
              <a:ext uri="{FF2B5EF4-FFF2-40B4-BE49-F238E27FC236}">
                <a16:creationId xmlns:a16="http://schemas.microsoft.com/office/drawing/2014/main" id="{B1AA9FA4-7688-E943-A964-5BE11BF34F8B}"/>
              </a:ext>
            </a:extLst>
          </p:cNvPr>
          <p:cNvSpPr txBox="1"/>
          <p:nvPr/>
        </p:nvSpPr>
        <p:spPr>
          <a:xfrm>
            <a:off x="5121586" y="2326546"/>
            <a:ext cx="874020" cy="314298"/>
          </a:xfrm>
          <a:prstGeom prst="rect">
            <a:avLst/>
          </a:prstGeom>
        </p:spPr>
        <p:txBody>
          <a:bodyPr wrap="none" rtlCol="0">
            <a:spAutoFit/>
          </a:bodyPr>
          <a:lstStyle/>
          <a:p>
            <a:pPr algn="l"/>
            <a:r>
              <a:rPr lang="en-NZ" sz="1600" b="1" kern="0">
                <a:solidFill>
                  <a:schemeClr val="bg1"/>
                </a:solidFill>
                <a:latin typeface="+mn-lt"/>
              </a:rPr>
              <a:t>Discover </a:t>
            </a:r>
          </a:p>
        </p:txBody>
      </p:sp>
      <p:pic>
        <p:nvPicPr>
          <p:cNvPr id="5" name="Picture 4" descr="Icon&#10;&#10;Description automatically generated">
            <a:extLst>
              <a:ext uri="{FF2B5EF4-FFF2-40B4-BE49-F238E27FC236}">
                <a16:creationId xmlns:a16="http://schemas.microsoft.com/office/drawing/2014/main" id="{A7FF04B8-565F-4272-A143-D7ABAF968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67" y="1462030"/>
            <a:ext cx="633984" cy="740664"/>
          </a:xfrm>
          <a:prstGeom prst="rect">
            <a:avLst/>
          </a:prstGeom>
        </p:spPr>
      </p:pic>
    </p:spTree>
    <p:extLst>
      <p:ext uri="{BB962C8B-B14F-4D97-AF65-F5344CB8AC3E}">
        <p14:creationId xmlns:p14="http://schemas.microsoft.com/office/powerpoint/2010/main" val="50547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16</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42981" y="381111"/>
            <a:ext cx="3128957" cy="482203"/>
          </a:xfrm>
        </p:spPr>
        <p:txBody>
          <a:bodyPr/>
          <a:lstStyle/>
          <a:p>
            <a:r>
              <a:rPr lang="en-US"/>
              <a:t>Key Areas for Feedback</a:t>
            </a:r>
          </a:p>
        </p:txBody>
      </p:sp>
      <p:graphicFrame>
        <p:nvGraphicFramePr>
          <p:cNvPr id="5" name="Content Placeholder 4">
            <a:extLst>
              <a:ext uri="{FF2B5EF4-FFF2-40B4-BE49-F238E27FC236}">
                <a16:creationId xmlns:a16="http://schemas.microsoft.com/office/drawing/2014/main" id="{757D5B77-DCE8-46B3-91DF-D865179B818A}"/>
              </a:ext>
            </a:extLst>
          </p:cNvPr>
          <p:cNvGraphicFramePr>
            <a:graphicFrameLocks noGrp="1"/>
          </p:cNvGraphicFramePr>
          <p:nvPr>
            <p:ph idx="1"/>
            <p:extLst>
              <p:ext uri="{D42A27DB-BD31-4B8C-83A1-F6EECF244321}">
                <p14:modId xmlns:p14="http://schemas.microsoft.com/office/powerpoint/2010/main" val="1772621442"/>
              </p:ext>
            </p:extLst>
          </p:nvPr>
        </p:nvGraphicFramePr>
        <p:xfrm>
          <a:off x="370115" y="1104899"/>
          <a:ext cx="8929552" cy="35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519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17</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1995183" y="699002"/>
            <a:ext cx="3128957" cy="482203"/>
          </a:xfrm>
        </p:spPr>
        <p:txBody>
          <a:bodyPr/>
          <a:lstStyle/>
          <a:p>
            <a:r>
              <a:rPr lang="en-US"/>
              <a:t>Key Dates</a:t>
            </a:r>
          </a:p>
        </p:txBody>
      </p:sp>
      <p:graphicFrame>
        <p:nvGraphicFramePr>
          <p:cNvPr id="4" name="Content Placeholder 3">
            <a:extLst>
              <a:ext uri="{FF2B5EF4-FFF2-40B4-BE49-F238E27FC236}">
                <a16:creationId xmlns:a16="http://schemas.microsoft.com/office/drawing/2014/main" id="{8A55B4EF-8C56-4988-A4FA-89F3B464C24E}"/>
              </a:ext>
            </a:extLst>
          </p:cNvPr>
          <p:cNvGraphicFramePr>
            <a:graphicFrameLocks noGrp="1"/>
          </p:cNvGraphicFramePr>
          <p:nvPr>
            <p:ph idx="1"/>
            <p:extLst>
              <p:ext uri="{D42A27DB-BD31-4B8C-83A1-F6EECF244321}">
                <p14:modId xmlns:p14="http://schemas.microsoft.com/office/powerpoint/2010/main" val="2697094879"/>
              </p:ext>
            </p:extLst>
          </p:nvPr>
        </p:nvGraphicFramePr>
        <p:xfrm>
          <a:off x="612438" y="1674104"/>
          <a:ext cx="7616826" cy="302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con&#10;&#10;Description automatically generated">
            <a:extLst>
              <a:ext uri="{FF2B5EF4-FFF2-40B4-BE49-F238E27FC236}">
                <a16:creationId xmlns:a16="http://schemas.microsoft.com/office/drawing/2014/main" id="{53AE9A15-0E88-427A-AB49-882B91B74A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420" y="0"/>
            <a:ext cx="1611616" cy="1330033"/>
          </a:xfrm>
          <a:prstGeom prst="rect">
            <a:avLst/>
          </a:prstGeom>
        </p:spPr>
      </p:pic>
    </p:spTree>
    <p:extLst>
      <p:ext uri="{BB962C8B-B14F-4D97-AF65-F5344CB8AC3E}">
        <p14:creationId xmlns:p14="http://schemas.microsoft.com/office/powerpoint/2010/main" val="281311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C6B72A2-4796-4A43-BA68-0679AB41DC2C}"/>
              </a:ext>
            </a:extLst>
          </p:cNvPr>
          <p:cNvGrpSpPr/>
          <p:nvPr/>
        </p:nvGrpSpPr>
        <p:grpSpPr>
          <a:xfrm>
            <a:off x="383434" y="1045273"/>
            <a:ext cx="6076332" cy="3601609"/>
            <a:chOff x="383434" y="1045273"/>
            <a:chExt cx="6076332" cy="3601609"/>
          </a:xfrm>
        </p:grpSpPr>
        <p:grpSp>
          <p:nvGrpSpPr>
            <p:cNvPr id="15" name="Group 14">
              <a:extLst>
                <a:ext uri="{FF2B5EF4-FFF2-40B4-BE49-F238E27FC236}">
                  <a16:creationId xmlns:a16="http://schemas.microsoft.com/office/drawing/2014/main" id="{B29EC522-5236-344E-8A96-6454A66C5AB9}"/>
                </a:ext>
              </a:extLst>
            </p:cNvPr>
            <p:cNvGrpSpPr/>
            <p:nvPr/>
          </p:nvGrpSpPr>
          <p:grpSpPr>
            <a:xfrm>
              <a:off x="383434" y="1045273"/>
              <a:ext cx="6076332" cy="3601609"/>
              <a:chOff x="1036359" y="991989"/>
              <a:chExt cx="6699976" cy="3879565"/>
            </a:xfrm>
          </p:grpSpPr>
          <p:sp>
            <p:nvSpPr>
              <p:cNvPr id="29" name="Oval 28">
                <a:extLst>
                  <a:ext uri="{FF2B5EF4-FFF2-40B4-BE49-F238E27FC236}">
                    <a16:creationId xmlns:a16="http://schemas.microsoft.com/office/drawing/2014/main" id="{0173D1AF-77DE-D14F-9304-DD5623EF3118}"/>
                  </a:ext>
                </a:extLst>
              </p:cNvPr>
              <p:cNvSpPr/>
              <p:nvPr/>
            </p:nvSpPr>
            <p:spPr bwMode="auto">
              <a:xfrm>
                <a:off x="1036359" y="3747946"/>
                <a:ext cx="1133682" cy="1123608"/>
              </a:xfrm>
              <a:prstGeom prst="ellipse">
                <a:avLst/>
              </a:prstGeom>
              <a:solidFill>
                <a:schemeClr val="accent5">
                  <a:lumMod val="65000"/>
                </a:schemeClr>
              </a:solidFill>
              <a:ln w="12700" cap="flat" cmpd="sng" algn="ctr">
                <a:solidFill>
                  <a:schemeClr val="accent5">
                    <a:lumMod val="6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8E918BD9-B621-A141-8134-DC2E95C6BDCF}"/>
                  </a:ext>
                </a:extLst>
              </p:cNvPr>
              <p:cNvSpPr txBox="1"/>
              <p:nvPr/>
            </p:nvSpPr>
            <p:spPr>
              <a:xfrm>
                <a:off x="2159282" y="4127409"/>
                <a:ext cx="2457216" cy="364682"/>
              </a:xfrm>
              <a:prstGeom prst="rect">
                <a:avLst/>
              </a:prstGeom>
            </p:spPr>
            <p:txBody>
              <a:bodyPr wrap="none" rtlCol="0">
                <a:spAutoFit/>
              </a:bodyPr>
              <a:lstStyle/>
              <a:p>
                <a:r>
                  <a:rPr lang="en-GB" sz="1600">
                    <a:solidFill>
                      <a:schemeClr val="tx2"/>
                    </a:solidFill>
                    <a:hlinkClick r:id="rId3">
                      <a:extLst>
                        <a:ext uri="{A12FA001-AC4F-418D-AE19-62706E023703}">
                          <ahyp:hlinkClr xmlns:ahyp="http://schemas.microsoft.com/office/drawing/2018/hyperlinkcolor" val="tx"/>
                        </a:ext>
                      </a:extLst>
                    </a:hlinkClick>
                  </a:rPr>
                  <a:t>enquiries@xrb.govt.nz</a:t>
                </a:r>
                <a:endParaRPr lang="en-NZ" sz="1600" kern="0">
                  <a:solidFill>
                    <a:schemeClr val="tx2"/>
                  </a:solidFill>
                </a:endParaRPr>
              </a:p>
            </p:txBody>
          </p:sp>
          <p:sp>
            <p:nvSpPr>
              <p:cNvPr id="31" name="Rectangle 30">
                <a:extLst>
                  <a:ext uri="{FF2B5EF4-FFF2-40B4-BE49-F238E27FC236}">
                    <a16:creationId xmlns:a16="http://schemas.microsoft.com/office/drawing/2014/main" id="{82CBA47D-AF8F-1F4A-8A87-B085ACC078F5}"/>
                  </a:ext>
                </a:extLst>
              </p:cNvPr>
              <p:cNvSpPr/>
              <p:nvPr/>
            </p:nvSpPr>
            <p:spPr>
              <a:xfrm>
                <a:off x="2248035" y="2628626"/>
                <a:ext cx="4012777" cy="696212"/>
              </a:xfrm>
              <a:prstGeom prst="rect">
                <a:avLst/>
              </a:prstGeom>
            </p:spPr>
            <p:txBody>
              <a:bodyPr wrap="square">
                <a:spAutoFit/>
              </a:bodyPr>
              <a:lstStyle/>
              <a:p>
                <a:r>
                  <a:rPr lang="en-NZ" sz="1200">
                    <a:solidFill>
                      <a:schemeClr val="tx2"/>
                    </a:solidFill>
                  </a:rPr>
                  <a:t>https://www.xrb.govt.nz/assurance-standards/standards-in-development/open-for-comment/iaasb-lce/</a:t>
                </a:r>
              </a:p>
            </p:txBody>
          </p:sp>
          <p:sp>
            <p:nvSpPr>
              <p:cNvPr id="32" name="TextBox 31">
                <a:extLst>
                  <a:ext uri="{FF2B5EF4-FFF2-40B4-BE49-F238E27FC236}">
                    <a16:creationId xmlns:a16="http://schemas.microsoft.com/office/drawing/2014/main" id="{DEC67133-7784-3147-A3D1-CF04CDDEAFF2}"/>
                  </a:ext>
                </a:extLst>
              </p:cNvPr>
              <p:cNvSpPr txBox="1"/>
              <p:nvPr/>
            </p:nvSpPr>
            <p:spPr>
              <a:xfrm>
                <a:off x="1131994" y="4089490"/>
                <a:ext cx="1027287" cy="364682"/>
              </a:xfrm>
              <a:prstGeom prst="rect">
                <a:avLst/>
              </a:prstGeom>
            </p:spPr>
            <p:txBody>
              <a:bodyPr wrap="none" rtlCol="0">
                <a:spAutoFit/>
              </a:bodyPr>
              <a:lstStyle/>
              <a:p>
                <a:pPr algn="l"/>
                <a:r>
                  <a:rPr lang="en-NZ" sz="1600" b="1" kern="0">
                    <a:solidFill>
                      <a:schemeClr val="bg1"/>
                    </a:solidFill>
                    <a:latin typeface="+mn-lt"/>
                  </a:rPr>
                  <a:t>Connect </a:t>
                </a:r>
              </a:p>
            </p:txBody>
          </p:sp>
          <p:sp>
            <p:nvSpPr>
              <p:cNvPr id="33" name="TextBox 32">
                <a:extLst>
                  <a:ext uri="{FF2B5EF4-FFF2-40B4-BE49-F238E27FC236}">
                    <a16:creationId xmlns:a16="http://schemas.microsoft.com/office/drawing/2014/main" id="{B1AA9FA4-7688-E943-A964-5BE11BF34F8B}"/>
                  </a:ext>
                </a:extLst>
              </p:cNvPr>
              <p:cNvSpPr txBox="1"/>
              <p:nvPr/>
            </p:nvSpPr>
            <p:spPr>
              <a:xfrm>
                <a:off x="6260814" y="2372145"/>
                <a:ext cx="963725" cy="338554"/>
              </a:xfrm>
              <a:prstGeom prst="rect">
                <a:avLst/>
              </a:prstGeom>
            </p:spPr>
            <p:txBody>
              <a:bodyPr wrap="none" rtlCol="0">
                <a:spAutoFit/>
              </a:bodyPr>
              <a:lstStyle/>
              <a:p>
                <a:pPr algn="l"/>
                <a:r>
                  <a:rPr lang="en-NZ" sz="1600" b="1" kern="0">
                    <a:solidFill>
                      <a:schemeClr val="bg1"/>
                    </a:solidFill>
                    <a:latin typeface="+mn-lt"/>
                  </a:rPr>
                  <a:t>Discover </a:t>
                </a:r>
              </a:p>
            </p:txBody>
          </p:sp>
          <p:sp>
            <p:nvSpPr>
              <p:cNvPr id="34" name="Oval 33">
                <a:extLst>
                  <a:ext uri="{FF2B5EF4-FFF2-40B4-BE49-F238E27FC236}">
                    <a16:creationId xmlns:a16="http://schemas.microsoft.com/office/drawing/2014/main" id="{2DEC7068-1FDD-0749-8895-F1AFED5BEB13}"/>
                  </a:ext>
                </a:extLst>
              </p:cNvPr>
              <p:cNvSpPr/>
              <p:nvPr/>
            </p:nvSpPr>
            <p:spPr bwMode="auto">
              <a:xfrm>
                <a:off x="1043246" y="2401451"/>
                <a:ext cx="1088394" cy="1067918"/>
              </a:xfrm>
              <a:prstGeom prst="ellipse">
                <a:avLst/>
              </a:prstGeom>
              <a:solidFill>
                <a:schemeClr val="accent4">
                  <a:lumMod val="50000"/>
                </a:schemeClr>
              </a:solidFill>
              <a:ln w="12700" cap="flat" cmpd="sng" algn="ctr">
                <a:solidFill>
                  <a:schemeClr val="accent4">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5" name="Oval 34">
                <a:extLst>
                  <a:ext uri="{FF2B5EF4-FFF2-40B4-BE49-F238E27FC236}">
                    <a16:creationId xmlns:a16="http://schemas.microsoft.com/office/drawing/2014/main" id="{97EA1A4F-6BEA-F540-8D0E-5D3226DC2C98}"/>
                  </a:ext>
                </a:extLst>
              </p:cNvPr>
              <p:cNvSpPr/>
              <p:nvPr/>
            </p:nvSpPr>
            <p:spPr bwMode="auto">
              <a:xfrm>
                <a:off x="1037995" y="991989"/>
                <a:ext cx="1088394" cy="1067918"/>
              </a:xfrm>
              <a:prstGeom prst="ellipse">
                <a:avLst/>
              </a:prstGeom>
              <a:solidFill>
                <a:schemeClr val="accent1">
                  <a:lumMod val="90000"/>
                  <a:lumOff val="10000"/>
                </a:schemeClr>
              </a:solidFill>
              <a:ln w="12700" cap="flat" cmpd="sng" algn="ctr">
                <a:solidFill>
                  <a:schemeClr val="accent1">
                    <a:lumMod val="75000"/>
                    <a:lumOff val="2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BF6CEEEB-CBCD-0843-AF0F-E8014A2B2632}"/>
                  </a:ext>
                </a:extLst>
              </p:cNvPr>
              <p:cNvSpPr txBox="1"/>
              <p:nvPr/>
            </p:nvSpPr>
            <p:spPr>
              <a:xfrm>
                <a:off x="1199162" y="1276962"/>
                <a:ext cx="892955" cy="430989"/>
              </a:xfrm>
              <a:prstGeom prst="rect">
                <a:avLst/>
              </a:prstGeom>
            </p:spPr>
            <p:txBody>
              <a:bodyPr wrap="none" rtlCol="0">
                <a:spAutoFit/>
              </a:bodyPr>
              <a:lstStyle/>
              <a:p>
                <a:pPr algn="l"/>
                <a:r>
                  <a:rPr lang="en-NZ" sz="1600" b="1" kern="0">
                    <a:solidFill>
                      <a:schemeClr val="bg1"/>
                    </a:solidFill>
                    <a:latin typeface="+mn-lt"/>
                  </a:rPr>
                  <a:t>Follow</a:t>
                </a:r>
                <a:r>
                  <a:rPr lang="en-NZ" sz="2000" b="1" kern="0">
                    <a:solidFill>
                      <a:schemeClr val="bg1"/>
                    </a:solidFill>
                    <a:latin typeface="+mn-lt"/>
                  </a:rPr>
                  <a:t> </a:t>
                </a:r>
              </a:p>
            </p:txBody>
          </p:sp>
          <p:sp>
            <p:nvSpPr>
              <p:cNvPr id="37" name="TextBox 36">
                <a:extLst>
                  <a:ext uri="{FF2B5EF4-FFF2-40B4-BE49-F238E27FC236}">
                    <a16:creationId xmlns:a16="http://schemas.microsoft.com/office/drawing/2014/main" id="{A4FE1117-5FFD-6449-97EA-A24498BB56ED}"/>
                  </a:ext>
                </a:extLst>
              </p:cNvPr>
              <p:cNvSpPr txBox="1"/>
              <p:nvPr/>
            </p:nvSpPr>
            <p:spPr>
              <a:xfrm>
                <a:off x="1108135" y="2680028"/>
                <a:ext cx="1075011" cy="430989"/>
              </a:xfrm>
              <a:prstGeom prst="rect">
                <a:avLst/>
              </a:prstGeom>
            </p:spPr>
            <p:txBody>
              <a:bodyPr wrap="none" rtlCol="0">
                <a:spAutoFit/>
              </a:bodyPr>
              <a:lstStyle/>
              <a:p>
                <a:pPr algn="l"/>
                <a:r>
                  <a:rPr lang="en-NZ" sz="1600" b="1" kern="0">
                    <a:solidFill>
                      <a:schemeClr val="bg1"/>
                    </a:solidFill>
                    <a:latin typeface="+mn-lt"/>
                  </a:rPr>
                  <a:t>Discover</a:t>
                </a:r>
                <a:r>
                  <a:rPr lang="en-NZ" sz="2000" b="1" kern="0">
                    <a:solidFill>
                      <a:schemeClr val="bg1"/>
                    </a:solidFill>
                    <a:latin typeface="+mn-lt"/>
                  </a:rPr>
                  <a:t> </a:t>
                </a:r>
              </a:p>
            </p:txBody>
          </p:sp>
          <p:sp>
            <p:nvSpPr>
              <p:cNvPr id="38" name="Rectangle 37">
                <a:extLst>
                  <a:ext uri="{FF2B5EF4-FFF2-40B4-BE49-F238E27FC236}">
                    <a16:creationId xmlns:a16="http://schemas.microsoft.com/office/drawing/2014/main" id="{52D36AAB-14A2-AE4B-8C91-5105092E17F0}"/>
                  </a:ext>
                </a:extLst>
              </p:cNvPr>
              <p:cNvSpPr/>
              <p:nvPr/>
            </p:nvSpPr>
            <p:spPr>
              <a:xfrm>
                <a:off x="3164333" y="1119954"/>
                <a:ext cx="4572002" cy="795671"/>
              </a:xfrm>
              <a:prstGeom prst="rect">
                <a:avLst/>
              </a:prstGeom>
            </p:spPr>
            <p:txBody>
              <a:bodyPr>
                <a:spAutoFit/>
              </a:bodyPr>
              <a:lstStyle/>
              <a:p>
                <a:r>
                  <a:rPr lang="en-NZ" sz="1400">
                    <a:solidFill>
                      <a:schemeClr val="tx2"/>
                    </a:solidFill>
                    <a:hlinkClick r:id="rId4">
                      <a:extLst>
                        <a:ext uri="{A12FA001-AC4F-418D-AE19-62706E023703}">
                          <ahyp:hlinkClr xmlns:ahyp="http://schemas.microsoft.com/office/drawing/2018/hyperlinkcolor" val="tx"/>
                        </a:ext>
                      </a:extLst>
                    </a:hlinkClick>
                  </a:rPr>
                  <a:t>linkedin.com/</a:t>
                </a:r>
              </a:p>
              <a:p>
                <a:r>
                  <a:rPr lang="en-NZ" sz="1400">
                    <a:solidFill>
                      <a:schemeClr val="tx2"/>
                    </a:solidFill>
                    <a:hlinkClick r:id="rId4">
                      <a:extLst>
                        <a:ext uri="{A12FA001-AC4F-418D-AE19-62706E023703}">
                          <ahyp:hlinkClr xmlns:ahyp="http://schemas.microsoft.com/office/drawing/2018/hyperlinkcolor" val="tx"/>
                        </a:ext>
                      </a:extLst>
                    </a:hlinkClick>
                  </a:rPr>
                  <a:t>company/</a:t>
                </a:r>
              </a:p>
              <a:p>
                <a:r>
                  <a:rPr lang="en-NZ" sz="1400">
                    <a:solidFill>
                      <a:schemeClr val="tx2"/>
                    </a:solidFill>
                    <a:hlinkClick r:id="rId4">
                      <a:extLst>
                        <a:ext uri="{A12FA001-AC4F-418D-AE19-62706E023703}">
                          <ahyp:hlinkClr xmlns:ahyp="http://schemas.microsoft.com/office/drawing/2018/hyperlinkcolor" val="tx"/>
                        </a:ext>
                      </a:extLst>
                    </a:hlinkClick>
                  </a:rPr>
                  <a:t>external-reporting-board</a:t>
                </a:r>
                <a:endParaRPr lang="en-NZ" sz="1400">
                  <a:solidFill>
                    <a:schemeClr val="tx2"/>
                  </a:solidFill>
                </a:endParaRPr>
              </a:p>
            </p:txBody>
          </p:sp>
        </p:grpSp>
        <p:pic>
          <p:nvPicPr>
            <p:cNvPr id="28" name="Picture 27" descr="Qr code&#10;&#10;Description automatically generated">
              <a:extLst>
                <a:ext uri="{FF2B5EF4-FFF2-40B4-BE49-F238E27FC236}">
                  <a16:creationId xmlns:a16="http://schemas.microsoft.com/office/drawing/2014/main" id="{B35E7123-41EB-CB4C-B941-2B2EFAEE1908}"/>
                </a:ext>
              </a:extLst>
            </p:cNvPr>
            <p:cNvPicPr>
              <a:picLocks noChangeAspect="1"/>
            </p:cNvPicPr>
            <p:nvPr/>
          </p:nvPicPr>
          <p:blipFill rotWithShape="1">
            <a:blip r:embed="rId5">
              <a:extLst>
                <a:ext uri="{28A0092B-C50C-407E-A947-70E740481C1C}">
                  <a14:useLocalDpi xmlns:a14="http://schemas.microsoft.com/office/drawing/2010/main" val="0"/>
                </a:ext>
              </a:extLst>
            </a:blip>
            <a:srcRect l="7594" t="8069" r="7685" b="8368"/>
            <a:stretch/>
          </p:blipFill>
          <p:spPr>
            <a:xfrm>
              <a:off x="1518167" y="1126746"/>
              <a:ext cx="839923" cy="828460"/>
            </a:xfrm>
            <a:prstGeom prst="rect">
              <a:avLst/>
            </a:prstGeom>
          </p:spPr>
        </p:pic>
      </p:grpSp>
    </p:spTree>
    <p:extLst>
      <p:ext uri="{BB962C8B-B14F-4D97-AF65-F5344CB8AC3E}">
        <p14:creationId xmlns:p14="http://schemas.microsoft.com/office/powerpoint/2010/main" val="11006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8F6EE-49A0-4B8B-A8ED-C0FB0A3BA45D}"/>
              </a:ext>
            </a:extLst>
          </p:cNvPr>
          <p:cNvSpPr txBox="1"/>
          <p:nvPr/>
        </p:nvSpPr>
        <p:spPr>
          <a:xfrm>
            <a:off x="125212" y="2473752"/>
            <a:ext cx="3198560"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mn-lt"/>
              </a:rPr>
              <a:t>Disclaimer</a:t>
            </a:r>
            <a:endParaRPr lang="en-NZ" sz="1200">
              <a:latin typeface="+mn-lt"/>
            </a:endParaRPr>
          </a:p>
          <a:p>
            <a:r>
              <a:rPr lang="en-US" sz="1000">
                <a:latin typeface="+mn-lt"/>
              </a:rPr>
              <a:t>This presentation provides personal views of the presenter and does not necessarily represent the views of the XRB or other XRB staff. Its contents are for general information only and do not constitute professional advice. </a:t>
            </a:r>
          </a:p>
          <a:p>
            <a:r>
              <a:rPr lang="en-US" sz="1000">
                <a:latin typeface="+mn-lt"/>
              </a:rPr>
              <a:t>The XRB expressly disclaims all liability for any loss or damages arising from reliance upon any information in this presentation. </a:t>
            </a:r>
          </a:p>
          <a:p>
            <a:r>
              <a:rPr lang="en-US" sz="1000">
                <a:latin typeface="+mn-lt"/>
              </a:rPr>
              <a:t>The contents of this presentation is not to be reproduced, distributed or referred to in a public document without the express prior approval of XRB staff.</a:t>
            </a:r>
            <a:endParaRPr lang="en-NZ" sz="1000">
              <a:latin typeface="+mn-lt"/>
            </a:endParaRPr>
          </a:p>
          <a:p>
            <a:r>
              <a:rPr lang="en-NZ" sz="1200">
                <a:latin typeface="+mn-lt"/>
              </a:rPr>
              <a:t> </a:t>
            </a:r>
          </a:p>
          <a:p>
            <a:r>
              <a:rPr lang="en-NZ" sz="1200">
                <a:latin typeface="+mn-lt"/>
              </a:rPr>
              <a:t> </a:t>
            </a:r>
          </a:p>
        </p:txBody>
      </p:sp>
    </p:spTree>
    <p:extLst>
      <p:ext uri="{BB962C8B-B14F-4D97-AF65-F5344CB8AC3E}">
        <p14:creationId xmlns:p14="http://schemas.microsoft.com/office/powerpoint/2010/main" val="213295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C87FFC-4743-B34A-BDA4-0012B2A35AB1}"/>
              </a:ext>
            </a:extLst>
          </p:cNvPr>
          <p:cNvSpPr>
            <a:spLocks noGrp="1"/>
          </p:cNvSpPr>
          <p:nvPr>
            <p:ph idx="1"/>
          </p:nvPr>
        </p:nvSpPr>
        <p:spPr>
          <a:xfrm>
            <a:off x="484630" y="2571750"/>
            <a:ext cx="7875975" cy="2347221"/>
          </a:xfrm>
        </p:spPr>
        <p:txBody>
          <a:bodyPr lIns="91440" tIns="45720" rIns="91440" bIns="45720" anchor="t"/>
          <a:lstStyle/>
          <a:p>
            <a:pPr marL="269875" indent="-269875"/>
            <a:r>
              <a:rPr lang="en-US">
                <a:ea typeface="Open Sans"/>
                <a:cs typeface="Open Sans"/>
              </a:rPr>
              <a:t>We recommend viewing in side by side mode</a:t>
            </a:r>
          </a:p>
          <a:p>
            <a:pPr marL="269875" indent="-269875"/>
            <a:r>
              <a:rPr lang="en-US">
                <a:ea typeface="Open Sans"/>
                <a:cs typeface="Open Sans"/>
              </a:rPr>
              <a:t>During the presentation please keep microphones muted and video off</a:t>
            </a:r>
          </a:p>
          <a:p>
            <a:pPr marL="269875" indent="-269875"/>
            <a:r>
              <a:rPr lang="en-US"/>
              <a:t>If you have any questions please use the ‘Q&amp;A’ function and we will address it during the Q&amp;A session at the end.</a:t>
            </a:r>
          </a:p>
          <a:p>
            <a:pPr marL="269875" indent="-269875"/>
            <a:r>
              <a:rPr lang="en-US">
                <a:ea typeface="Open Sans"/>
                <a:cs typeface="Open Sans"/>
              </a:rPr>
              <a:t>The webinar will be recorded. </a:t>
            </a:r>
            <a:endParaRPr lang="en-US"/>
          </a:p>
        </p:txBody>
      </p:sp>
      <p:sp>
        <p:nvSpPr>
          <p:cNvPr id="3" name="Title 2">
            <a:extLst>
              <a:ext uri="{FF2B5EF4-FFF2-40B4-BE49-F238E27FC236}">
                <a16:creationId xmlns:a16="http://schemas.microsoft.com/office/drawing/2014/main" id="{85D48CCC-5D7F-3740-B091-A63762F0ADD5}"/>
              </a:ext>
            </a:extLst>
          </p:cNvPr>
          <p:cNvSpPr>
            <a:spLocks noGrp="1"/>
          </p:cNvSpPr>
          <p:nvPr>
            <p:ph type="title"/>
          </p:nvPr>
        </p:nvSpPr>
        <p:spPr>
          <a:xfrm>
            <a:off x="484630" y="1869672"/>
            <a:ext cx="6107897" cy="702078"/>
          </a:xfrm>
        </p:spPr>
        <p:txBody>
          <a:bodyPr/>
          <a:lstStyle/>
          <a:p>
            <a:r>
              <a:rPr lang="en-US"/>
              <a:t>Housekeeping</a:t>
            </a:r>
          </a:p>
        </p:txBody>
      </p:sp>
      <p:sp>
        <p:nvSpPr>
          <p:cNvPr id="4" name="Content Placeholder 1">
            <a:extLst>
              <a:ext uri="{FF2B5EF4-FFF2-40B4-BE49-F238E27FC236}">
                <a16:creationId xmlns:a16="http://schemas.microsoft.com/office/drawing/2014/main" id="{8195281F-621A-43D8-867F-4EF4B025666B}"/>
              </a:ext>
            </a:extLst>
          </p:cNvPr>
          <p:cNvSpPr txBox="1">
            <a:spLocks/>
          </p:cNvSpPr>
          <p:nvPr/>
        </p:nvSpPr>
        <p:spPr>
          <a:xfrm>
            <a:off x="484631" y="946299"/>
            <a:ext cx="7875975" cy="888787"/>
          </a:xfrm>
          <a:prstGeom prst="rect">
            <a:avLst/>
          </a:prstGeom>
        </p:spPr>
        <p:txBody>
          <a:bodyPr lIns="91440" tIns="45720" rIns="91440" bIns="45720" anchor="t"/>
          <a:lstStyle>
            <a:lvl1pPr marL="27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sz="1800" b="0" i="0">
                <a:solidFill>
                  <a:srgbClr val="404040"/>
                </a:solidFill>
                <a:latin typeface="+mn-lt"/>
                <a:ea typeface="Open Sans" panose="020B0606030504020204" pitchFamily="34" charset="0"/>
                <a:cs typeface="Open Sans" panose="020B0606030504020204" pitchFamily="34" charset="0"/>
              </a:defRPr>
            </a:lvl1pPr>
            <a:lvl2pPr marL="540000" marR="0" indent="-270000" algn="l" defTabSz="270000" rtl="0" eaLnBrk="1" fontAlgn="auto" latinLnBrk="0" hangingPunct="1">
              <a:lnSpc>
                <a:spcPct val="110000"/>
              </a:lnSpc>
              <a:spcBef>
                <a:spcPts val="150"/>
              </a:spcBef>
              <a:spcAft>
                <a:spcPts val="300"/>
              </a:spcAft>
              <a:buClr>
                <a:schemeClr val="bg2"/>
              </a:buClr>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2pPr>
            <a:lvl3pPr marL="81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3pPr>
            <a:lvl4pPr marL="108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US"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4pPr>
            <a:lvl5pPr marL="1350000" marR="0" indent="-270000" algn="l" defTabSz="270000" rtl="0" eaLnBrk="1" fontAlgn="auto" latinLnBrk="0" hangingPunct="1">
              <a:lnSpc>
                <a:spcPct val="110000"/>
              </a:lnSpc>
              <a:spcBef>
                <a:spcPts val="0"/>
              </a:spcBef>
              <a:spcAft>
                <a:spcPts val="300"/>
              </a:spcAft>
              <a:buClrTx/>
              <a:buSzTx/>
              <a:buFont typeface="Arial" pitchFamily="34" charset="0"/>
              <a:buChar char="»"/>
              <a:tabLst/>
              <a:defRPr kumimoji="0" lang="en-NZ" sz="1350" b="0" i="0" u="none" strike="noStrike" kern="1200" cap="none" spc="0" normalizeH="0" baseline="0" noProof="0">
                <a:ln>
                  <a:noFill/>
                </a:ln>
                <a:solidFill>
                  <a:srgbClr val="404040"/>
                </a:solidFill>
                <a:effectLst/>
                <a:uLnTx/>
                <a:uFillTx/>
                <a:latin typeface="+mn-lt"/>
                <a:ea typeface="Open Sans" panose="020B0606030504020204" pitchFamily="34" charset="0"/>
                <a:cs typeface="Open Sans" panose="020B0606030504020204" pitchFamily="34" charset="0"/>
              </a:defRPr>
            </a:lvl5pPr>
            <a:lvl6pPr marL="1885950" indent="-171450" algn="l" rtl="0" eaLnBrk="1" fontAlgn="base" hangingPunct="1">
              <a:spcBef>
                <a:spcPct val="20000"/>
              </a:spcBef>
              <a:spcAft>
                <a:spcPct val="0"/>
              </a:spcAft>
              <a:buClr>
                <a:srgbClr val="00254F"/>
              </a:buClr>
              <a:buChar char="•"/>
              <a:defRPr sz="1500">
                <a:solidFill>
                  <a:srgbClr val="00254F"/>
                </a:solidFill>
                <a:latin typeface="+mn-lt"/>
              </a:defRPr>
            </a:lvl6pPr>
            <a:lvl7pPr marL="2228850" indent="-171450" algn="l" rtl="0" eaLnBrk="1" fontAlgn="base" hangingPunct="1">
              <a:spcBef>
                <a:spcPct val="20000"/>
              </a:spcBef>
              <a:spcAft>
                <a:spcPct val="0"/>
              </a:spcAft>
              <a:buClr>
                <a:srgbClr val="00254F"/>
              </a:buClr>
              <a:buChar char="•"/>
              <a:defRPr sz="1500">
                <a:solidFill>
                  <a:srgbClr val="00254F"/>
                </a:solidFill>
                <a:latin typeface="+mn-lt"/>
              </a:defRPr>
            </a:lvl7pPr>
            <a:lvl8pPr marL="2571750" indent="-171450" algn="l" rtl="0" eaLnBrk="1" fontAlgn="base" hangingPunct="1">
              <a:spcBef>
                <a:spcPct val="20000"/>
              </a:spcBef>
              <a:spcAft>
                <a:spcPct val="0"/>
              </a:spcAft>
              <a:buClr>
                <a:srgbClr val="00254F"/>
              </a:buClr>
              <a:buChar char="•"/>
              <a:defRPr sz="1500">
                <a:solidFill>
                  <a:srgbClr val="00254F"/>
                </a:solidFill>
                <a:latin typeface="+mn-lt"/>
              </a:defRPr>
            </a:lvl8pPr>
            <a:lvl9pPr marL="2914650" indent="-171450" algn="l" rtl="0" eaLnBrk="1" fontAlgn="base" hangingPunct="1">
              <a:spcBef>
                <a:spcPct val="20000"/>
              </a:spcBef>
              <a:spcAft>
                <a:spcPct val="0"/>
              </a:spcAft>
              <a:buClr>
                <a:srgbClr val="00254F"/>
              </a:buClr>
              <a:buChar char="•"/>
              <a:defRPr sz="1500">
                <a:solidFill>
                  <a:srgbClr val="00254F"/>
                </a:solidFill>
                <a:latin typeface="+mn-lt"/>
              </a:defRPr>
            </a:lvl9pPr>
          </a:lstStyle>
          <a:p>
            <a:pPr marL="0" indent="0">
              <a:buNone/>
            </a:pPr>
            <a:r>
              <a:rPr lang="en-US" kern="0">
                <a:ea typeface="Open Sans"/>
                <a:cs typeface="Open Sans"/>
              </a:rPr>
              <a:t>These slides have been prepared using the International Auditing and Assurance Standard Board (IAASB) LCE outreach slides.</a:t>
            </a:r>
            <a:endParaRPr lang="en-US" kern="0"/>
          </a:p>
        </p:txBody>
      </p:sp>
    </p:spTree>
    <p:extLst>
      <p:ext uri="{BB962C8B-B14F-4D97-AF65-F5344CB8AC3E}">
        <p14:creationId xmlns:p14="http://schemas.microsoft.com/office/powerpoint/2010/main" val="36743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3</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What is the Aim?</a:t>
            </a:r>
          </a:p>
        </p:txBody>
      </p:sp>
      <p:sp>
        <p:nvSpPr>
          <p:cNvPr id="5" name="Rectangle: Rounded Corners 4">
            <a:extLst>
              <a:ext uri="{FF2B5EF4-FFF2-40B4-BE49-F238E27FC236}">
                <a16:creationId xmlns:a16="http://schemas.microsoft.com/office/drawing/2014/main" id="{046D4E7F-2440-4D6F-8C71-FC50AB60693C}"/>
              </a:ext>
            </a:extLst>
          </p:cNvPr>
          <p:cNvSpPr/>
          <p:nvPr/>
        </p:nvSpPr>
        <p:spPr>
          <a:xfrm>
            <a:off x="985951" y="1296018"/>
            <a:ext cx="6963562" cy="583865"/>
          </a:xfrm>
          <a:prstGeom prst="roundRect">
            <a:avLst/>
          </a:prstGeom>
          <a:solidFill>
            <a:schemeClr val="bg2">
              <a:lumMod val="75000"/>
            </a:schemeClr>
          </a:solid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a:t>A Global Solution for Audits of Less Complex Entities</a:t>
            </a:r>
          </a:p>
        </p:txBody>
      </p:sp>
      <p:pic>
        <p:nvPicPr>
          <p:cNvPr id="6" name="Content Placeholder 5" descr="World map formed by people united">
            <a:extLst>
              <a:ext uri="{FF2B5EF4-FFF2-40B4-BE49-F238E27FC236}">
                <a16:creationId xmlns:a16="http://schemas.microsoft.com/office/drawing/2014/main" id="{C8398257-1B0D-4813-A8E0-42C90055D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694" y="1879883"/>
            <a:ext cx="4744196" cy="2797563"/>
          </a:xfrm>
          <a:prstGeom prst="rect">
            <a:avLst/>
          </a:prstGeom>
          <a:ln>
            <a:solidFill>
              <a:schemeClr val="tx1"/>
            </a:solidFill>
          </a:ln>
        </p:spPr>
      </p:pic>
    </p:spTree>
    <p:extLst>
      <p:ext uri="{BB962C8B-B14F-4D97-AF65-F5344CB8AC3E}">
        <p14:creationId xmlns:p14="http://schemas.microsoft.com/office/powerpoint/2010/main" val="172765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48CCC-5D7F-3740-B091-A63762F0ADD5}"/>
              </a:ext>
            </a:extLst>
          </p:cNvPr>
          <p:cNvSpPr>
            <a:spLocks noGrp="1"/>
          </p:cNvSpPr>
          <p:nvPr>
            <p:ph type="title"/>
          </p:nvPr>
        </p:nvSpPr>
        <p:spPr>
          <a:xfrm>
            <a:off x="484632" y="885873"/>
            <a:ext cx="6107897" cy="702078"/>
          </a:xfrm>
        </p:spPr>
        <p:txBody>
          <a:bodyPr/>
          <a:lstStyle/>
          <a:p>
            <a:r>
              <a:rPr lang="en-US"/>
              <a:t>ED-ISA for LCE: Open for Comment</a:t>
            </a:r>
          </a:p>
        </p:txBody>
      </p:sp>
      <p:graphicFrame>
        <p:nvGraphicFramePr>
          <p:cNvPr id="8" name="Content Placeholder 4">
            <a:extLst>
              <a:ext uri="{FF2B5EF4-FFF2-40B4-BE49-F238E27FC236}">
                <a16:creationId xmlns:a16="http://schemas.microsoft.com/office/drawing/2014/main" id="{093BE28F-CC62-4CB2-BD88-EF572DA5F473}"/>
              </a:ext>
            </a:extLst>
          </p:cNvPr>
          <p:cNvGraphicFramePr>
            <a:graphicFrameLocks/>
          </p:cNvGraphicFramePr>
          <p:nvPr>
            <p:extLst>
              <p:ext uri="{D42A27DB-BD31-4B8C-83A1-F6EECF244321}">
                <p14:modId xmlns:p14="http://schemas.microsoft.com/office/powerpoint/2010/main" val="796486437"/>
              </p:ext>
            </p:extLst>
          </p:nvPr>
        </p:nvGraphicFramePr>
        <p:xfrm>
          <a:off x="401379" y="1399400"/>
          <a:ext cx="8056821" cy="3294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67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5</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312000" y="435156"/>
            <a:ext cx="4050791" cy="482203"/>
          </a:xfrm>
        </p:spPr>
        <p:txBody>
          <a:bodyPr/>
          <a:lstStyle/>
          <a:p>
            <a:r>
              <a:rPr lang="en-US"/>
              <a:t>Proportionate to Audits of LCEs</a:t>
            </a:r>
          </a:p>
        </p:txBody>
      </p:sp>
      <p:graphicFrame>
        <p:nvGraphicFramePr>
          <p:cNvPr id="7" name="Content Placeholder 4">
            <a:extLst>
              <a:ext uri="{FF2B5EF4-FFF2-40B4-BE49-F238E27FC236}">
                <a16:creationId xmlns:a16="http://schemas.microsoft.com/office/drawing/2014/main" id="{291EA977-0380-4A8F-993C-0840BB2ABEB1}"/>
              </a:ext>
            </a:extLst>
          </p:cNvPr>
          <p:cNvGraphicFramePr>
            <a:graphicFrameLocks/>
          </p:cNvGraphicFramePr>
          <p:nvPr>
            <p:extLst>
              <p:ext uri="{D42A27DB-BD31-4B8C-83A1-F6EECF244321}">
                <p14:modId xmlns:p14="http://schemas.microsoft.com/office/powerpoint/2010/main" val="1677781902"/>
              </p:ext>
            </p:extLst>
          </p:nvPr>
        </p:nvGraphicFramePr>
        <p:xfrm>
          <a:off x="484632" y="1532237"/>
          <a:ext cx="7756318" cy="2855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083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6</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p:txBody>
          <a:bodyPr/>
          <a:lstStyle/>
          <a:p>
            <a:r>
              <a:rPr lang="en-US"/>
              <a:t>Basis of Design</a:t>
            </a:r>
          </a:p>
        </p:txBody>
      </p:sp>
      <p:graphicFrame>
        <p:nvGraphicFramePr>
          <p:cNvPr id="7" name="Content Placeholder 4">
            <a:extLst>
              <a:ext uri="{FF2B5EF4-FFF2-40B4-BE49-F238E27FC236}">
                <a16:creationId xmlns:a16="http://schemas.microsoft.com/office/drawing/2014/main" id="{291EA977-0380-4A8F-993C-0840BB2ABEB1}"/>
              </a:ext>
            </a:extLst>
          </p:cNvPr>
          <p:cNvGraphicFramePr>
            <a:graphicFrameLocks/>
          </p:cNvGraphicFramePr>
          <p:nvPr>
            <p:extLst>
              <p:ext uri="{D42A27DB-BD31-4B8C-83A1-F6EECF244321}">
                <p14:modId xmlns:p14="http://schemas.microsoft.com/office/powerpoint/2010/main" val="850000975"/>
              </p:ext>
            </p:extLst>
          </p:nvPr>
        </p:nvGraphicFramePr>
        <p:xfrm>
          <a:off x="484632" y="1532237"/>
          <a:ext cx="7756318" cy="2855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09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7</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484632" y="411840"/>
            <a:ext cx="3128957" cy="482203"/>
          </a:xfrm>
        </p:spPr>
        <p:txBody>
          <a:bodyPr/>
          <a:lstStyle/>
          <a:p>
            <a:r>
              <a:rPr lang="en-US"/>
              <a:t>When can it be used?</a:t>
            </a:r>
          </a:p>
        </p:txBody>
      </p:sp>
      <p:sp>
        <p:nvSpPr>
          <p:cNvPr id="4" name="Content Placeholder 3">
            <a:extLst>
              <a:ext uri="{FF2B5EF4-FFF2-40B4-BE49-F238E27FC236}">
                <a16:creationId xmlns:a16="http://schemas.microsoft.com/office/drawing/2014/main" id="{EBE0F18E-C4C5-FF41-BDC3-96BECDF6D281}"/>
              </a:ext>
            </a:extLst>
          </p:cNvPr>
          <p:cNvSpPr>
            <a:spLocks noGrp="1"/>
          </p:cNvSpPr>
          <p:nvPr>
            <p:ph idx="1"/>
          </p:nvPr>
        </p:nvSpPr>
        <p:spPr>
          <a:xfrm>
            <a:off x="484632" y="990753"/>
            <a:ext cx="6107897" cy="3559163"/>
          </a:xfrm>
        </p:spPr>
        <p:txBody>
          <a:bodyPr/>
          <a:lstStyle/>
          <a:p>
            <a:pPr marL="0" indent="0">
              <a:buNone/>
            </a:pPr>
            <a:r>
              <a:rPr lang="en-GB">
                <a:solidFill>
                  <a:srgbClr val="23500B"/>
                </a:solidFill>
              </a:rPr>
              <a:t>Specific Prohibitions</a:t>
            </a:r>
          </a:p>
          <a:p>
            <a:r>
              <a:rPr lang="en-NZ" sz="1400"/>
              <a:t>Listed entities</a:t>
            </a:r>
          </a:p>
          <a:p>
            <a:r>
              <a:rPr lang="en-NZ" sz="1400"/>
              <a:t>Audits of Group Financial Statements</a:t>
            </a:r>
          </a:p>
          <a:p>
            <a:r>
              <a:rPr lang="en-NZ" sz="1400"/>
              <a:t>Classes of Entities with Public Interest Characteristics*</a:t>
            </a:r>
          </a:p>
          <a:p>
            <a:r>
              <a:rPr lang="en-NZ" sz="1400"/>
              <a:t>Otherwise Prohibited or Restricted by Jurisdiction or the Firm</a:t>
            </a:r>
          </a:p>
          <a:p>
            <a:pPr marL="0" indent="0">
              <a:buNone/>
            </a:pPr>
            <a:r>
              <a:rPr lang="en-GB">
                <a:solidFill>
                  <a:srgbClr val="23500B"/>
                </a:solidFill>
              </a:rPr>
              <a:t>Qualitative Characteristics of Complexity</a:t>
            </a:r>
          </a:p>
          <a:p>
            <a:r>
              <a:rPr lang="en-NZ" sz="1400"/>
              <a:t>Accounting Estimates</a:t>
            </a:r>
          </a:p>
          <a:p>
            <a:r>
              <a:rPr lang="en-NZ" sz="1400"/>
              <a:t>Business Activities, Business Model or Industry</a:t>
            </a:r>
          </a:p>
          <a:p>
            <a:r>
              <a:rPr lang="en-NZ" sz="1400"/>
              <a:t>Ownership, Oversight or Organisational Structure</a:t>
            </a:r>
          </a:p>
          <a:p>
            <a:r>
              <a:rPr lang="en-NZ" sz="1400"/>
              <a:t>IT Environment &amp; Systems</a:t>
            </a:r>
          </a:p>
          <a:p>
            <a:r>
              <a:rPr lang="en-NZ" sz="1400"/>
              <a:t>Transactions &amp; Information Processing</a:t>
            </a:r>
          </a:p>
          <a:p>
            <a:endParaRPr lang="en-US"/>
          </a:p>
        </p:txBody>
      </p:sp>
      <p:pic>
        <p:nvPicPr>
          <p:cNvPr id="5" name="Graphic 4" descr="Clipboard outline">
            <a:extLst>
              <a:ext uri="{FF2B5EF4-FFF2-40B4-BE49-F238E27FC236}">
                <a16:creationId xmlns:a16="http://schemas.microsoft.com/office/drawing/2014/main" id="{113C5C5F-4EFC-4D8D-BA79-2F67EFBE8E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50634" y="1385238"/>
            <a:ext cx="2185866" cy="2185866"/>
          </a:xfrm>
          <a:prstGeom prst="rect">
            <a:avLst/>
          </a:prstGeom>
        </p:spPr>
      </p:pic>
      <p:sp>
        <p:nvSpPr>
          <p:cNvPr id="6" name="TextBox 5">
            <a:extLst>
              <a:ext uri="{FF2B5EF4-FFF2-40B4-BE49-F238E27FC236}">
                <a16:creationId xmlns:a16="http://schemas.microsoft.com/office/drawing/2014/main" id="{2E701924-4ED7-487E-93D6-E696B2688710}"/>
              </a:ext>
            </a:extLst>
          </p:cNvPr>
          <p:cNvSpPr txBox="1"/>
          <p:nvPr/>
        </p:nvSpPr>
        <p:spPr>
          <a:xfrm>
            <a:off x="6032451" y="3460477"/>
            <a:ext cx="2448403" cy="461665"/>
          </a:xfrm>
          <a:prstGeom prst="rect">
            <a:avLst/>
          </a:prstGeom>
          <a:noFill/>
          <a:ln>
            <a:noFill/>
          </a:ln>
        </p:spPr>
        <p:txBody>
          <a:bodyPr wrap="square" rtlCol="0">
            <a:spAutoFit/>
          </a:bodyPr>
          <a:lstStyle/>
          <a:p>
            <a:r>
              <a:rPr lang="en-US" sz="1200">
                <a:solidFill>
                  <a:schemeClr val="accent2"/>
                </a:solidFill>
                <a:latin typeface="+mn-lt"/>
              </a:rPr>
              <a:t>*</a:t>
            </a:r>
            <a:r>
              <a:rPr lang="en-US" sz="1200" i="1">
                <a:solidFill>
                  <a:schemeClr val="accent2"/>
                </a:solidFill>
                <a:latin typeface="+mn-lt"/>
                <a:cs typeface="Arial" panose="020B0604020202020204" pitchFamily="34" charset="0"/>
              </a:rPr>
              <a:t>Descriptions of classes may be modified in local jurisdiction</a:t>
            </a:r>
          </a:p>
        </p:txBody>
      </p:sp>
    </p:spTree>
    <p:extLst>
      <p:ext uri="{BB962C8B-B14F-4D97-AF65-F5344CB8AC3E}">
        <p14:creationId xmlns:p14="http://schemas.microsoft.com/office/powerpoint/2010/main" val="320618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8</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409623" y="411093"/>
            <a:ext cx="3128957" cy="482203"/>
          </a:xfrm>
        </p:spPr>
        <p:txBody>
          <a:bodyPr/>
          <a:lstStyle/>
          <a:p>
            <a:r>
              <a:rPr lang="en-US"/>
              <a:t>Authority of the Standard</a:t>
            </a:r>
          </a:p>
        </p:txBody>
      </p:sp>
      <p:sp>
        <p:nvSpPr>
          <p:cNvPr id="8" name="Content Placeholder 7">
            <a:extLst>
              <a:ext uri="{FF2B5EF4-FFF2-40B4-BE49-F238E27FC236}">
                <a16:creationId xmlns:a16="http://schemas.microsoft.com/office/drawing/2014/main" id="{C7CC29CE-DE40-41A2-8313-908C594A78D6}"/>
              </a:ext>
            </a:extLst>
          </p:cNvPr>
          <p:cNvSpPr>
            <a:spLocks noGrp="1"/>
          </p:cNvSpPr>
          <p:nvPr>
            <p:ph idx="1"/>
          </p:nvPr>
        </p:nvSpPr>
        <p:spPr/>
        <p:txBody>
          <a:bodyPr/>
          <a:lstStyle/>
          <a:p>
            <a:endParaRPr lang="en-NZ"/>
          </a:p>
        </p:txBody>
      </p:sp>
      <p:pic>
        <p:nvPicPr>
          <p:cNvPr id="9" name="Picture 8">
            <a:extLst>
              <a:ext uri="{FF2B5EF4-FFF2-40B4-BE49-F238E27FC236}">
                <a16:creationId xmlns:a16="http://schemas.microsoft.com/office/drawing/2014/main" id="{263A6755-FC8C-4E08-866F-52292A457056}"/>
              </a:ext>
            </a:extLst>
          </p:cNvPr>
          <p:cNvPicPr>
            <a:picLocks noChangeAspect="1"/>
          </p:cNvPicPr>
          <p:nvPr/>
        </p:nvPicPr>
        <p:blipFill>
          <a:blip r:embed="rId3"/>
          <a:stretch>
            <a:fillRect/>
          </a:stretch>
        </p:blipFill>
        <p:spPr>
          <a:xfrm>
            <a:off x="521209" y="893296"/>
            <a:ext cx="8101582" cy="3997227"/>
          </a:xfrm>
          <a:prstGeom prst="rect">
            <a:avLst/>
          </a:prstGeom>
          <a:ln>
            <a:solidFill>
              <a:srgbClr val="FF0000"/>
            </a:solidFill>
          </a:ln>
        </p:spPr>
      </p:pic>
    </p:spTree>
    <p:extLst>
      <p:ext uri="{BB962C8B-B14F-4D97-AF65-F5344CB8AC3E}">
        <p14:creationId xmlns:p14="http://schemas.microsoft.com/office/powerpoint/2010/main" val="142777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85976-77E2-5B42-A827-4EF26C0EBEED}"/>
              </a:ext>
            </a:extLst>
          </p:cNvPr>
          <p:cNvSpPr>
            <a:spLocks noGrp="1"/>
          </p:cNvSpPr>
          <p:nvPr>
            <p:ph type="sldNum" sz="quarter" idx="10"/>
          </p:nvPr>
        </p:nvSpPr>
        <p:spPr/>
        <p:txBody>
          <a:bodyPr/>
          <a:lstStyle/>
          <a:p>
            <a:fld id="{802A16F9-4D44-47C7-BF06-FFE7750A8ED4}" type="slidenum">
              <a:rPr lang="en-NZ" altLang="en-US" smtClean="0"/>
              <a:pPr/>
              <a:t>9</a:t>
            </a:fld>
            <a:endParaRPr lang="en-NZ" altLang="en-US"/>
          </a:p>
        </p:txBody>
      </p:sp>
      <p:sp>
        <p:nvSpPr>
          <p:cNvPr id="3" name="Text Placeholder 2">
            <a:extLst>
              <a:ext uri="{FF2B5EF4-FFF2-40B4-BE49-F238E27FC236}">
                <a16:creationId xmlns:a16="http://schemas.microsoft.com/office/drawing/2014/main" id="{385E9ECB-AF0B-C243-BF75-2B1DD0DF1320}"/>
              </a:ext>
            </a:extLst>
          </p:cNvPr>
          <p:cNvSpPr>
            <a:spLocks noGrp="1"/>
          </p:cNvSpPr>
          <p:nvPr>
            <p:ph type="body" sz="quarter" idx="13"/>
          </p:nvPr>
        </p:nvSpPr>
        <p:spPr>
          <a:xfrm>
            <a:off x="521209" y="411093"/>
            <a:ext cx="3660968" cy="482203"/>
          </a:xfrm>
        </p:spPr>
        <p:txBody>
          <a:bodyPr/>
          <a:lstStyle/>
          <a:p>
            <a:r>
              <a:rPr lang="en-US"/>
              <a:t>Jurisdictional Responsibilities</a:t>
            </a:r>
          </a:p>
        </p:txBody>
      </p:sp>
      <p:graphicFrame>
        <p:nvGraphicFramePr>
          <p:cNvPr id="7" name="Content Placeholder 4">
            <a:extLst>
              <a:ext uri="{FF2B5EF4-FFF2-40B4-BE49-F238E27FC236}">
                <a16:creationId xmlns:a16="http://schemas.microsoft.com/office/drawing/2014/main" id="{6EC8C85E-44FA-488D-A20A-AECFF4C146B6}"/>
              </a:ext>
            </a:extLst>
          </p:cNvPr>
          <p:cNvGraphicFramePr>
            <a:graphicFrameLocks/>
          </p:cNvGraphicFramePr>
          <p:nvPr/>
        </p:nvGraphicFramePr>
        <p:xfrm>
          <a:off x="372716" y="1227483"/>
          <a:ext cx="7909891" cy="3504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llout: Left Arrow 9">
            <a:extLst>
              <a:ext uri="{FF2B5EF4-FFF2-40B4-BE49-F238E27FC236}">
                <a16:creationId xmlns:a16="http://schemas.microsoft.com/office/drawing/2014/main" id="{1BF50099-6ECB-4E4A-99BD-62D10B1783E5}"/>
              </a:ext>
            </a:extLst>
          </p:cNvPr>
          <p:cNvSpPr/>
          <p:nvPr/>
        </p:nvSpPr>
        <p:spPr>
          <a:xfrm>
            <a:off x="6385891" y="1033669"/>
            <a:ext cx="2564297" cy="3374335"/>
          </a:xfrm>
          <a:prstGeom prst="leftArrowCallout">
            <a:avLst>
              <a:gd name="adj1" fmla="val 21124"/>
              <a:gd name="adj2" fmla="val 25000"/>
              <a:gd name="adj3" fmla="val 25000"/>
              <a:gd name="adj4" fmla="val 64977"/>
            </a:avLst>
          </a:prstGeom>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 typeface="Arial" panose="020B0604020202020204" pitchFamily="34" charset="0"/>
              <a:buChar char="•"/>
            </a:pPr>
            <a:r>
              <a:rPr lang="en-US" sz="1600"/>
              <a:t>Deposits from the public</a:t>
            </a:r>
          </a:p>
          <a:p>
            <a:pPr marL="285750" indent="-285750">
              <a:buFont typeface="Arial" panose="020B0604020202020204" pitchFamily="34" charset="0"/>
              <a:buChar char="•"/>
            </a:pPr>
            <a:r>
              <a:rPr lang="en-US" sz="1600"/>
              <a:t>Provides insurance to the public </a:t>
            </a:r>
          </a:p>
          <a:p>
            <a:pPr marL="285750" indent="-285750">
              <a:buFont typeface="Arial" panose="020B0604020202020204" pitchFamily="34" charset="0"/>
              <a:buChar char="•"/>
            </a:pPr>
            <a:r>
              <a:rPr lang="en-US" sz="1600"/>
              <a:t>Provides post-employment benefits</a:t>
            </a:r>
          </a:p>
          <a:p>
            <a:pPr marL="285750" indent="-285750">
              <a:buFont typeface="Arial" panose="020B0604020202020204" pitchFamily="34" charset="0"/>
              <a:buChar char="•"/>
            </a:pPr>
            <a:r>
              <a:rPr lang="en-US" sz="1600"/>
              <a:t>Collective investment vehicles</a:t>
            </a:r>
          </a:p>
        </p:txBody>
      </p:sp>
    </p:spTree>
    <p:extLst>
      <p:ext uri="{BB962C8B-B14F-4D97-AF65-F5344CB8AC3E}">
        <p14:creationId xmlns:p14="http://schemas.microsoft.com/office/powerpoint/2010/main" val="2731830143"/>
      </p:ext>
    </p:extLst>
  </p:cSld>
  <p:clrMapOvr>
    <a:masterClrMapping/>
  </p:clrMapOvr>
</p:sld>
</file>

<file path=ppt/theme/theme1.xml><?xml version="1.0" encoding="utf-8"?>
<a:theme xmlns:a="http://schemas.openxmlformats.org/drawingml/2006/main" name="NZGIF PPT theme">
  <a:themeElements>
    <a:clrScheme name="XRB Green 2">
      <a:dk1>
        <a:srgbClr val="000000"/>
      </a:dk1>
      <a:lt1>
        <a:srgbClr val="FFFFFF"/>
      </a:lt1>
      <a:dk2>
        <a:srgbClr val="3F403A"/>
      </a:dk2>
      <a:lt2>
        <a:srgbClr val="68AA55"/>
      </a:lt2>
      <a:accent1>
        <a:srgbClr val="23500B"/>
      </a:accent1>
      <a:accent2>
        <a:srgbClr val="4C4D4D"/>
      </a:accent2>
      <a:accent3>
        <a:srgbClr val="A5A5A5"/>
      </a:accent3>
      <a:accent4>
        <a:srgbClr val="DAD8DA"/>
      </a:accent4>
      <a:accent5>
        <a:srgbClr val="FFFFFF"/>
      </a:accent5>
      <a:accent6>
        <a:srgbClr val="FFFFFF"/>
      </a:accent6>
      <a:hlink>
        <a:srgbClr val="0563C1"/>
      </a:hlink>
      <a:folHlink>
        <a:srgbClr val="33A6D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defRPr>
        </a:defPPr>
      </a:lstStyle>
    </a:lnDef>
    <a:txDef>
      <a:spPr/>
      <a:bodyPr/>
      <a:lstStyle>
        <a:defPPr algn="l">
          <a:defRPr sz="2800" kern="0" dirty="0" smtClean="0"/>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3366"/>
        </a:dk1>
        <a:lt1>
          <a:srgbClr val="FFFFFF"/>
        </a:lt1>
        <a:dk2>
          <a:srgbClr val="000000"/>
        </a:dk2>
        <a:lt2>
          <a:srgbClr val="969696"/>
        </a:lt2>
        <a:accent1>
          <a:srgbClr val="00CC99"/>
        </a:accent1>
        <a:accent2>
          <a:srgbClr val="3333CC"/>
        </a:accent2>
        <a:accent3>
          <a:srgbClr val="FFFFFF"/>
        </a:accent3>
        <a:accent4>
          <a:srgbClr val="00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DC27C626-41DD-4342-84A4-79194DC957B6}" vid="{6664D173-B0C8-D743-AB64-7A1679BB85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Template" ma:contentTypeID="0x0101007F55D9E324541740BF6388CE644271508000C1845D789563D745B12D5895A0A38728" ma:contentTypeVersion="41" ma:contentTypeDescription="Templates for letters, memos, notices, certificates, presentations, etc." ma:contentTypeScope="" ma:versionID="c875532c6fedd22aec2c75ecf00bfa62">
  <xsd:schema xmlns:xsd="http://www.w3.org/2001/XMLSchema" xmlns:xs="http://www.w3.org/2001/XMLSchema" xmlns:p="http://schemas.microsoft.com/office/2006/metadata/properties" xmlns:ns2="43619995-018f-4e2c-8089-9af5b1b4449f" xmlns:ns3="http://schemas.microsoft.com/sharepoint/v3/fields" xmlns:ns4="86ff2545-424e-41e2-b804-9e3bc561fde3" targetNamespace="http://schemas.microsoft.com/office/2006/metadata/properties" ma:root="true" ma:fieldsID="460154782cd6a4523116232cb82c72b2" ns2:_="" ns3:_="" ns4:_="">
    <xsd:import namespace="43619995-018f-4e2c-8089-9af5b1b4449f"/>
    <xsd:import namespace="http://schemas.microsoft.com/sharepoint/v3/fields"/>
    <xsd:import namespace="86ff2545-424e-41e2-b804-9e3bc561fde3"/>
    <xsd:element name="properties">
      <xsd:complexType>
        <xsd:sequence>
          <xsd:element name="documentManagement">
            <xsd:complexType>
              <xsd:all>
                <xsd:element ref="ns2:XRBAuthoDoxID" minOccurs="0"/>
                <xsd:element ref="ns3:DocCreatedSaved" minOccurs="0"/>
                <xsd:element ref="ns3:DocModifiedSaved" minOccurs="0"/>
                <xsd:element ref="ns3:EmAttachCount" minOccurs="0"/>
                <xsd:element ref="ns3:EmAttachmentNames" minOccurs="0"/>
                <xsd:element ref="ns3:EmBCC" minOccurs="0"/>
                <xsd:element ref="ns3:EmBCCSMTPAddress" minOccurs="0"/>
                <xsd:element ref="ns3:EmBody" minOccurs="0"/>
                <xsd:element ref="ns3:EmCategory" minOccurs="0"/>
                <xsd:element ref="ns3:EmCC" minOccurs="0"/>
                <xsd:element ref="ns3:EmCCSMTPAddress" minOccurs="0"/>
                <xsd:element ref="ns3:EmCompanies" minOccurs="0"/>
                <xsd:element ref="ns3:EmCon" minOccurs="0"/>
                <xsd:element ref="ns3:EmConversationID" minOccurs="0"/>
                <xsd:element ref="ns3:EmConversationIndex" minOccurs="0"/>
                <xsd:element ref="ns3:EmDate" minOccurs="0"/>
                <xsd:element ref="ns3:EmDateReceived" minOccurs="0"/>
                <xsd:element ref="ns3:EmDateSent" minOccurs="0"/>
                <xsd:element ref="ns3:EmFrom" minOccurs="0"/>
                <xsd:element ref="ns3:EmFromName" minOccurs="0"/>
                <xsd:element ref="ns3:EmFromSMTPAddress" minOccurs="0"/>
                <xsd:element ref="ns3:EmHasAttachments" minOccurs="0"/>
                <xsd:element ref="ns3:EmID" minOccurs="0"/>
                <xsd:element ref="ns3:EmImportance" minOccurs="0"/>
                <xsd:element ref="ns3:EmReceivedByName" minOccurs="0"/>
                <xsd:element ref="ns3:EmReceivedOnBehalfOfName" minOccurs="0"/>
                <xsd:element ref="ns3:EmReplyRecipientNames" minOccurs="0"/>
                <xsd:element ref="ns3:EmReplyRecipients" minOccurs="0"/>
                <xsd:element ref="ns3:EmRetentionPolicyName" minOccurs="0"/>
                <xsd:element ref="ns3:EmSensitivity" minOccurs="0"/>
                <xsd:element ref="ns3:EmSentOnBehalfOfName" minOccurs="0"/>
                <xsd:element ref="ns3:EmSubject" minOccurs="0"/>
                <xsd:element ref="ns3:EmTo" minOccurs="0"/>
                <xsd:element ref="ns3:EmToAddress" minOccurs="0"/>
                <xsd:element ref="ns3:EmToSMTPAddress" minOccurs="0"/>
                <xsd:element ref="ns3:EmTyp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19995-018f-4e2c-8089-9af5b1b4449f" elementFormDefault="qualified">
    <xsd:import namespace="http://schemas.microsoft.com/office/2006/documentManagement/types"/>
    <xsd:import namespace="http://schemas.microsoft.com/office/infopath/2007/PartnerControls"/>
    <xsd:element name="XRBAuthoDoxID" ma:index="8" nillable="true" ma:displayName="AuthoDox ID" ma:description="AuthoDox document ID retained after migration." ma:internalName="XRBAuthoDox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CreatedSaved" ma:index="9" nillable="true" ma:displayName="Document Created Saved" ma:format="DateTime" ma:internalName="DocCreatedSaved" ma:readOnly="false">
      <xsd:simpleType>
        <xsd:restriction base="dms:DateTime"/>
      </xsd:simpleType>
    </xsd:element>
    <xsd:element name="DocModifiedSaved" ma:index="10" nillable="true" ma:displayName="Document Modified Saved" ma:format="DateTime" ma:internalName="DocModifiedSaved" ma:readOnly="false">
      <xsd:simpleType>
        <xsd:restriction base="dms:DateTime"/>
      </xsd:simpleType>
    </xsd:element>
    <xsd:element name="EmAttachCount" ma:index="11" nillable="true" ma:displayName="Email Attachment Count" ma:internalName="EmAttachCount" ma:readOnly="false">
      <xsd:simpleType>
        <xsd:restriction base="dms:Text"/>
      </xsd:simpleType>
    </xsd:element>
    <xsd:element name="EmAttachmentNames" ma:index="12" nillable="true" ma:displayName="Email Attachment Names" ma:internalName="EmAttachmentNames" ma:readOnly="false">
      <xsd:simpleType>
        <xsd:restriction base="dms:Note"/>
      </xsd:simpleType>
    </xsd:element>
    <xsd:element name="EmBCC" ma:index="13" nillable="true" ma:displayName="Email BCC" ma:internalName="EmBCC" ma:readOnly="false">
      <xsd:simpleType>
        <xsd:restriction base="dms:Note"/>
      </xsd:simpleType>
    </xsd:element>
    <xsd:element name="EmBCCSMTPAddress" ma:index="14" nillable="true" ma:displayName="Email BCC SMTP Address" ma:internalName="EmBCCSMTPAddress" ma:readOnly="false">
      <xsd:simpleType>
        <xsd:restriction base="dms:Note"/>
      </xsd:simpleType>
    </xsd:element>
    <xsd:element name="EmBody" ma:index="15" nillable="true" ma:displayName="Email Body" ma:internalName="EmBody" ma:readOnly="false">
      <xsd:simpleType>
        <xsd:restriction base="dms:Note"/>
      </xsd:simpleType>
    </xsd:element>
    <xsd:element name="EmCategory" ma:index="16" nillable="true" ma:displayName="Email Category" ma:internalName="EmCategory" ma:readOnly="false">
      <xsd:simpleType>
        <xsd:restriction base="dms:Text"/>
      </xsd:simpleType>
    </xsd:element>
    <xsd:element name="EmCC" ma:index="17" nillable="true" ma:displayName="Email CC" ma:internalName="EmCC" ma:readOnly="false">
      <xsd:simpleType>
        <xsd:restriction base="dms:Note"/>
      </xsd:simpleType>
    </xsd:element>
    <xsd:element name="EmCCSMTPAddress" ma:index="18" nillable="true" ma:displayName="Email CC SMTP Address" ma:internalName="EmCCSMTPAddress" ma:readOnly="false">
      <xsd:simpleType>
        <xsd:restriction base="dms:Note"/>
      </xsd:simpleType>
    </xsd:element>
    <xsd:element name="EmCompanies" ma:index="19" nillable="true" ma:displayName="Email Companies" ma:internalName="EmCompanies" ma:readOnly="false">
      <xsd:simpleType>
        <xsd:restriction base="dms:Text"/>
      </xsd:simpleType>
    </xsd:element>
    <xsd:element name="EmCon" ma:index="20" nillable="true" ma:displayName="Email Conversation" ma:internalName="EmCon" ma:readOnly="false">
      <xsd:simpleType>
        <xsd:restriction base="dms:Text"/>
      </xsd:simpleType>
    </xsd:element>
    <xsd:element name="EmConversationID" ma:index="21" nillable="true" ma:displayName="Email Conversation ID" ma:internalName="EmConversationID" ma:readOnly="false">
      <xsd:simpleType>
        <xsd:restriction base="dms:Note">
          <xsd:maxLength value="255"/>
        </xsd:restriction>
      </xsd:simpleType>
    </xsd:element>
    <xsd:element name="EmConversationIndex" ma:index="22" nillable="true" ma:displayName="Email Conversation Index" ma:internalName="EmConversationIndex" ma:readOnly="false">
      <xsd:simpleType>
        <xsd:restriction base="dms:Note">
          <xsd:maxLength value="255"/>
        </xsd:restriction>
      </xsd:simpleType>
    </xsd:element>
    <xsd:element name="EmDate" ma:index="23" nillable="true" ma:displayName="Email Date" ma:format="DateTime" ma:internalName="EmDate" ma:readOnly="false">
      <xsd:simpleType>
        <xsd:restriction base="dms:DateTime"/>
      </xsd:simpleType>
    </xsd:element>
    <xsd:element name="EmDateReceived" ma:index="24" nillable="true" ma:displayName="Email Date Received" ma:format="DateTime" ma:internalName="EmDateReceived" ma:readOnly="false">
      <xsd:simpleType>
        <xsd:restriction base="dms:DateTime"/>
      </xsd:simpleType>
    </xsd:element>
    <xsd:element name="EmDateSent" ma:index="25" nillable="true" ma:displayName="Email Date Sent" ma:format="DateTime" ma:internalName="EmDateSent" ma:readOnly="false">
      <xsd:simpleType>
        <xsd:restriction base="dms:DateTime"/>
      </xsd:simpleType>
    </xsd:element>
    <xsd:element name="EmFrom" ma:index="26" nillable="true" ma:displayName="Email From" ma:internalName="EmFrom" ma:readOnly="false">
      <xsd:simpleType>
        <xsd:restriction base="dms:Text"/>
      </xsd:simpleType>
    </xsd:element>
    <xsd:element name="EmFromName" ma:index="27" nillable="true" ma:displayName="Email From Name" ma:internalName="EmFromName" ma:readOnly="false">
      <xsd:simpleType>
        <xsd:restriction base="dms:Text"/>
      </xsd:simpleType>
    </xsd:element>
    <xsd:element name="EmFromSMTPAddress" ma:index="28" nillable="true" ma:displayName="Email From SMTP Address" ma:internalName="EmFromSMTPAddress" ma:readOnly="false">
      <xsd:simpleType>
        <xsd:restriction base="dms:Text"/>
      </xsd:simpleType>
    </xsd:element>
    <xsd:element name="EmHasAttachments" ma:index="29" nillable="true" ma:displayName="Email Has Attachments" ma:internalName="EmHasAttachments" ma:readOnly="false">
      <xsd:simpleType>
        <xsd:restriction base="dms:Boolean"/>
      </xsd:simpleType>
    </xsd:element>
    <xsd:element name="EmID" ma:index="30" nillable="true" ma:displayName="Email ID" ma:internalName="EmID" ma:readOnly="false">
      <xsd:simpleType>
        <xsd:restriction base="dms:Text"/>
      </xsd:simpleType>
    </xsd:element>
    <xsd:element name="EmImportance" ma:index="31" nillable="true" ma:displayName="Email Importance" ma:internalName="EmImportance" ma:readOnly="false">
      <xsd:simpleType>
        <xsd:restriction base="dms:Number"/>
      </xsd:simpleType>
    </xsd:element>
    <xsd:element name="EmReceivedByName" ma:index="32" nillable="true" ma:displayName="Email Received By Name" ma:internalName="EmReceivedByName" ma:readOnly="false">
      <xsd:simpleType>
        <xsd:restriction base="dms:Text"/>
      </xsd:simpleType>
    </xsd:element>
    <xsd:element name="EmReceivedOnBehalfOfName" ma:index="33" nillable="true" ma:displayName="Email Received On Behalf Of Name" ma:internalName="EmReceivedOnBehalfOfName" ma:readOnly="false">
      <xsd:simpleType>
        <xsd:restriction base="dms:Text"/>
      </xsd:simpleType>
    </xsd:element>
    <xsd:element name="EmReplyRecipientNames" ma:index="34" nillable="true" ma:displayName="Email Reply Recipient Names" ma:internalName="EmReplyRecipientNames" ma:readOnly="false">
      <xsd:simpleType>
        <xsd:restriction base="dms:Text"/>
      </xsd:simpleType>
    </xsd:element>
    <xsd:element name="EmReplyRecipients" ma:index="35" nillable="true" ma:displayName="Email Reply Recipients" ma:internalName="EmReplyRecipients" ma:readOnly="false">
      <xsd:simpleType>
        <xsd:restriction base="dms:Text"/>
      </xsd:simpleType>
    </xsd:element>
    <xsd:element name="EmRetentionPolicyName" ma:index="36" nillable="true" ma:displayName="Email Retention Policy Name" ma:internalName="EmRetentionPolicyName" ma:readOnly="false">
      <xsd:simpleType>
        <xsd:restriction base="dms:Text"/>
      </xsd:simpleType>
    </xsd:element>
    <xsd:element name="EmSensitivity" ma:index="37" nillable="true" ma:displayName="Email Sensitivity" ma:internalName="EmSensitivity" ma:readOnly="false">
      <xsd:simpleType>
        <xsd:restriction base="dms:Number"/>
      </xsd:simpleType>
    </xsd:element>
    <xsd:element name="EmSentOnBehalfOfName" ma:index="38" nillable="true" ma:displayName="Email Sent On Behalf Of Name" ma:internalName="EmSentOnBehalfOfName" ma:readOnly="false">
      <xsd:simpleType>
        <xsd:restriction base="dms:Text"/>
      </xsd:simpleType>
    </xsd:element>
    <xsd:element name="EmSubject" ma:index="39" nillable="true" ma:displayName="Email Subject" ma:internalName="EmSubject" ma:readOnly="false">
      <xsd:simpleType>
        <xsd:restriction base="dms:Text"/>
      </xsd:simpleType>
    </xsd:element>
    <xsd:element name="EmTo" ma:index="40" nillable="true" ma:displayName="Email To" ma:internalName="EmTo" ma:readOnly="false">
      <xsd:simpleType>
        <xsd:restriction base="dms:Note"/>
      </xsd:simpleType>
    </xsd:element>
    <xsd:element name="EmToAddress" ma:index="41" nillable="true" ma:displayName="Email To Address" ma:internalName="EmToAddress" ma:readOnly="false">
      <xsd:simpleType>
        <xsd:restriction base="dms:Note"/>
      </xsd:simpleType>
    </xsd:element>
    <xsd:element name="EmToSMTPAddress" ma:index="42" nillable="true" ma:displayName="Email To SMTP Address" ma:internalName="EmToSMTPAddress" ma:readOnly="false">
      <xsd:simpleType>
        <xsd:restriction base="dms:Note"/>
      </xsd:simpleType>
    </xsd:element>
    <xsd:element name="EmType" ma:index="43" nillable="true" ma:displayName="Email Type" ma:internalName="EmTyp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f2545-424e-41e2-b804-9e3bc561fde3" elementFormDefault="qualified">
    <xsd:import namespace="http://schemas.microsoft.com/office/2006/documentManagement/types"/>
    <xsd:import namespace="http://schemas.microsoft.com/office/infopath/2007/PartnerControls"/>
    <xsd:element name="_dlc_DocId" ma:index="44" nillable="true" ma:displayName="Document ID Value" ma:description="The value of the document ID assigned to this item." ma:internalName="_dlc_DocId" ma:readOnly="true">
      <xsd:simpleType>
        <xsd:restriction base="dms:Text"/>
      </xsd:simpleType>
    </xsd:element>
    <xsd:element name="_dlc_DocIdUrl" ma:index="4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c02815c-28df-484f-9884-3bf00d466f96" ContentTypeId="0x0101007F55D9E324541740BF6388CE6442715080" PreviousValue="false"/>
</file>

<file path=customXml/item4.xml><?xml version="1.0" encoding="utf-8"?>
<p:properties xmlns:p="http://schemas.microsoft.com/office/2006/metadata/properties" xmlns:xsi="http://www.w3.org/2001/XMLSchema-instance" xmlns:pc="http://schemas.microsoft.com/office/infopath/2007/PartnerControls">
  <documentManagement>
    <_dlc_DocId xmlns="86ff2545-424e-41e2-b804-9e3bc561fde3">EXRB-2016326412-15061</_dlc_DocId>
    <_dlc_DocIdUrl xmlns="86ff2545-424e-41e2-b804-9e3bc561fde3">
      <Url>https://xrbgovt.sharepoint.com/sites/AssuranceProjects/_layouts/15/DocIdRedir.aspx?ID=EXRB-2016326412-15061</Url>
      <Description>EXRB-2016326412-15061</Description>
    </_dlc_DocIdUrl>
    <EmAttachCount xmlns="http://schemas.microsoft.com/sharepoint/v3/fields" xsi:nil="true"/>
    <EmAttachmentNames xmlns="http://schemas.microsoft.com/sharepoint/v3/fields" xsi:nil="true"/>
    <EmReceivedOnBehalfOfName xmlns="http://schemas.microsoft.com/sharepoint/v3/fields" xsi:nil="true"/>
    <EmImportance xmlns="http://schemas.microsoft.com/sharepoint/v3/fields" xsi:nil="true"/>
    <EmCC xmlns="http://schemas.microsoft.com/sharepoint/v3/fields" xsi:nil="true"/>
    <EmCCSMTPAddress xmlns="http://schemas.microsoft.com/sharepoint/v3/fields" xsi:nil="true"/>
    <EmReceivedByName xmlns="http://schemas.microsoft.com/sharepoint/v3/fields" xsi:nil="true"/>
    <EmSentOnBehalfOfName xmlns="http://schemas.microsoft.com/sharepoint/v3/fields" xsi:nil="true"/>
    <EmCompanies xmlns="http://schemas.microsoft.com/sharepoint/v3/fields" xsi:nil="true"/>
    <EmID xmlns="http://schemas.microsoft.com/sharepoint/v3/fields" xsi:nil="true"/>
    <DocModifiedSaved xmlns="http://schemas.microsoft.com/sharepoint/v3/fields" xsi:nil="true"/>
    <EmBCC xmlns="http://schemas.microsoft.com/sharepoint/v3/fields" xsi:nil="true"/>
    <EmBCCSMTPAddress xmlns="http://schemas.microsoft.com/sharepoint/v3/fields" xsi:nil="true"/>
    <EmCon xmlns="http://schemas.microsoft.com/sharepoint/v3/fields" xsi:nil="true"/>
    <EmFromName xmlns="http://schemas.microsoft.com/sharepoint/v3/fields" xsi:nil="true"/>
    <EmHasAttachments xmlns="http://schemas.microsoft.com/sharepoint/v3/fields" xsi:nil="true"/>
    <EmRetentionPolicyName xmlns="http://schemas.microsoft.com/sharepoint/v3/fields" xsi:nil="true"/>
    <EmSubject xmlns="http://schemas.microsoft.com/sharepoint/v3/fields" xsi:nil="true"/>
    <EmType xmlns="http://schemas.microsoft.com/sharepoint/v3/fields" xsi:nil="true"/>
    <EmDateSent xmlns="http://schemas.microsoft.com/sharepoint/v3/fields" xsi:nil="true"/>
    <EmReplyRecipientNames xmlns="http://schemas.microsoft.com/sharepoint/v3/fields" xsi:nil="true"/>
    <EmReplyRecipients xmlns="http://schemas.microsoft.com/sharepoint/v3/fields" xsi:nil="true"/>
    <EmDateReceived xmlns="http://schemas.microsoft.com/sharepoint/v3/fields" xsi:nil="true"/>
    <EmToAddress xmlns="http://schemas.microsoft.com/sharepoint/v3/fields" xsi:nil="true"/>
    <EmFrom xmlns="http://schemas.microsoft.com/sharepoint/v3/fields" xsi:nil="true"/>
    <EmTo xmlns="http://schemas.microsoft.com/sharepoint/v3/fields" xsi:nil="true"/>
    <EmToSMTPAddress xmlns="http://schemas.microsoft.com/sharepoint/v3/fields" xsi:nil="true"/>
    <XRBAuthoDoxID xmlns="43619995-018f-4e2c-8089-9af5b1b4449f" xsi:nil="true"/>
    <DocCreatedSaved xmlns="http://schemas.microsoft.com/sharepoint/v3/fields" xsi:nil="true"/>
    <EmDate xmlns="http://schemas.microsoft.com/sharepoint/v3/fields" xsi:nil="true"/>
    <EmSensitivity xmlns="http://schemas.microsoft.com/sharepoint/v3/fields" xsi:nil="true"/>
    <EmBody xmlns="http://schemas.microsoft.com/sharepoint/v3/fields" xsi:nil="true"/>
    <EmCategory xmlns="http://schemas.microsoft.com/sharepoint/v3/fields" xsi:nil="true"/>
    <EmFromSMTPAddress xmlns="http://schemas.microsoft.com/sharepoint/v3/fields" xsi:nil="true"/>
    <EmConversationID xmlns="http://schemas.microsoft.com/sharepoint/v3/fields" xsi:nil="true"/>
    <EmConversationIndex xmlns="http://schemas.microsoft.com/sharepoint/v3/fields"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29023D-961C-4C7C-A915-E8D8FBC1CA45}">
  <ds:schemaRefs>
    <ds:schemaRef ds:uri="http://schemas.microsoft.com/sharepoint/events"/>
  </ds:schemaRefs>
</ds:datastoreItem>
</file>

<file path=customXml/itemProps2.xml><?xml version="1.0" encoding="utf-8"?>
<ds:datastoreItem xmlns:ds="http://schemas.openxmlformats.org/officeDocument/2006/customXml" ds:itemID="{47C92CAA-D449-455C-B7DA-C403533315FA}">
  <ds:schemaRefs>
    <ds:schemaRef ds:uri="43619995-018f-4e2c-8089-9af5b1b4449f"/>
    <ds:schemaRef ds:uri="86ff2545-424e-41e2-b804-9e3bc561fd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E3E2B0-E632-4746-8AFB-A266BC9E8E3C}">
  <ds:schemaRefs>
    <ds:schemaRef ds:uri="Microsoft.SharePoint.Taxonomy.ContentTypeSync"/>
  </ds:schemaRefs>
</ds:datastoreItem>
</file>

<file path=customXml/itemProps4.xml><?xml version="1.0" encoding="utf-8"?>
<ds:datastoreItem xmlns:ds="http://schemas.openxmlformats.org/officeDocument/2006/customXml" ds:itemID="{B8ADD7A1-B9EC-49D3-8614-3F8E26CA14C0}">
  <ds:schemaRefs>
    <ds:schemaRef ds:uri="http://purl.org/dc/elements/1.1/"/>
    <ds:schemaRef ds:uri="http://purl.org/dc/dcmitype/"/>
    <ds:schemaRef ds:uri="http://schemas.microsoft.com/office/2006/documentManagement/types"/>
    <ds:schemaRef ds:uri="43619995-018f-4e2c-8089-9af5b1b4449f"/>
    <ds:schemaRef ds:uri="http://schemas.microsoft.com/office/infopath/2007/PartnerControls"/>
    <ds:schemaRef ds:uri="http://www.w3.org/XML/1998/namespace"/>
    <ds:schemaRef ds:uri="http://schemas.openxmlformats.org/package/2006/metadata/core-properties"/>
    <ds:schemaRef ds:uri="86ff2545-424e-41e2-b804-9e3bc561fde3"/>
    <ds:schemaRef ds:uri="http://schemas.microsoft.com/sharepoint/v3/fields"/>
    <ds:schemaRef ds:uri="http://schemas.microsoft.com/office/2006/metadata/properties"/>
    <ds:schemaRef ds:uri="http://purl.org/dc/terms/"/>
  </ds:schemaRefs>
</ds:datastoreItem>
</file>

<file path=customXml/itemProps5.xml><?xml version="1.0" encoding="utf-8"?>
<ds:datastoreItem xmlns:ds="http://schemas.openxmlformats.org/officeDocument/2006/customXml" ds:itemID="{E8C8F91A-B9F8-4DFF-882B-BF7BA9DBD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XRB Powerpoint template 16 X 9 Master</Template>
  <TotalTime>1</TotalTime>
  <Words>882</Words>
  <Application>Microsoft Office PowerPoint</Application>
  <PresentationFormat>On-screen Show (16:9)</PresentationFormat>
  <Paragraphs>168</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NZGIF PPT theme</vt:lpstr>
      <vt:lpstr>PowerPoint Presentation</vt:lpstr>
      <vt:lpstr>Housekeeping</vt:lpstr>
      <vt:lpstr>PowerPoint Presentation</vt:lpstr>
      <vt:lpstr>ED-ISA for LCE: Open for Comment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Teh</dc:creator>
  <cp:lastModifiedBy>Anjali Ajay</cp:lastModifiedBy>
  <cp:revision>2</cp:revision>
  <cp:lastPrinted>2021-03-31T00:27:04Z</cp:lastPrinted>
  <dcterms:created xsi:type="dcterms:W3CDTF">2021-10-04T22:36:50Z</dcterms:created>
  <dcterms:modified xsi:type="dcterms:W3CDTF">2021-10-12T23:23:24Z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0x0101007F55D9E324541740BF6388CE644271508000C1845D789563D745B12D5895A0A38728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dlc_DocIdItemGuid">
    <vt:lpwstr>28f2b976-481e-43e0-a6bd-f893f23b0953</vt:lpwstr>
  </property>
  <property fmtid="{D5CDD505-2E9C-101B-9397-08002B2CF9AE}" pid="8" name="a593ffe969474e1ba7b1de384f197d96">
    <vt:lpwstr/>
  </property>
  <property fmtid="{D5CDD505-2E9C-101B-9397-08002B2CF9AE}" pid="9" name="dfbdd776951e4667a1254b6a3d2f37d9">
    <vt:lpwstr/>
  </property>
  <property fmtid="{D5CDD505-2E9C-101B-9397-08002B2CF9AE}" pid="10" name="accountingTags">
    <vt:lpwstr/>
  </property>
  <property fmtid="{D5CDD505-2E9C-101B-9397-08002B2CF9AE}" pid="11" name="accounting">
    <vt:lpwstr>1;#Accounting Projects|74114e71-9496-4029-925c-4fa5e0c80691</vt:lpwstr>
  </property>
  <property fmtid="{D5CDD505-2E9C-101B-9397-08002B2CF9AE}" pid="12" name="TaxCatchAll">
    <vt:lpwstr>1;#Accounting Projects|74114e71-9496-4029-925c-4fa5e0c80691</vt:lpwstr>
  </property>
  <property fmtid="{D5CDD505-2E9C-101B-9397-08002B2CF9AE}" pid="13" name="n7c90e95e34347149b08f2a867a65e3c">
    <vt:lpwstr>Accounting Projects|74114e71-9496-4029-925c-4fa5e0c80691</vt:lpwstr>
  </property>
  <property fmtid="{D5CDD505-2E9C-101B-9397-08002B2CF9AE}" pid="14" name="BusinessGroupName">
    <vt:lpwstr/>
  </property>
  <property fmtid="{D5CDD505-2E9C-101B-9397-08002B2CF9AE}" pid="15" name="projectType">
    <vt:lpwstr/>
  </property>
  <property fmtid="{D5CDD505-2E9C-101B-9397-08002B2CF9AE}" pid="16" name="c8a3f901464f4db88354c639b8754dd9">
    <vt:lpwstr/>
  </property>
  <property fmtid="{D5CDD505-2E9C-101B-9397-08002B2CF9AE}" pid="17" name="mfd2cedde1974d988babb6b1bceebc99">
    <vt:lpwstr/>
  </property>
  <property fmtid="{D5CDD505-2E9C-101B-9397-08002B2CF9AE}" pid="18" name="projectName">
    <vt:lpwstr/>
  </property>
  <property fmtid="{D5CDD505-2E9C-101B-9397-08002B2CF9AE}" pid="19" name="SharedWithUsers">
    <vt:lpwstr>51;#Alex Heffernan</vt:lpwstr>
  </property>
</Properties>
</file>